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7"/>
  </p:notesMasterIdLst>
  <p:sldIdLst>
    <p:sldId id="266" r:id="rId6"/>
    <p:sldId id="327" r:id="rId7"/>
    <p:sldId id="328" r:id="rId8"/>
    <p:sldId id="319" r:id="rId9"/>
    <p:sldId id="334" r:id="rId10"/>
    <p:sldId id="320" r:id="rId11"/>
    <p:sldId id="333" r:id="rId12"/>
    <p:sldId id="321" r:id="rId13"/>
    <p:sldId id="336" r:id="rId14"/>
    <p:sldId id="322" r:id="rId15"/>
    <p:sldId id="335" r:id="rId16"/>
    <p:sldId id="323" r:id="rId17"/>
    <p:sldId id="332" r:id="rId18"/>
    <p:sldId id="324" r:id="rId19"/>
    <p:sldId id="331" r:id="rId20"/>
    <p:sldId id="325" r:id="rId21"/>
    <p:sldId id="330" r:id="rId22"/>
    <p:sldId id="326" r:id="rId23"/>
    <p:sldId id="329" r:id="rId24"/>
    <p:sldId id="317" r:id="rId25"/>
    <p:sldId id="337" r:id="rId2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7E67"/>
    <a:srgbClr val="FF5050"/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849" autoAdjust="0"/>
  </p:normalViewPr>
  <p:slideViewPr>
    <p:cSldViewPr snapToGrid="0">
      <p:cViewPr varScale="1">
        <p:scale>
          <a:sx n="97" d="100"/>
          <a:sy n="97" d="100"/>
        </p:scale>
        <p:origin x="19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C0D00-DF2E-4F07-BD9A-672E0E667668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cs-CZ"/>
        </a:p>
      </dgm:t>
    </dgm:pt>
    <dgm:pt modelId="{9030CD7B-EA74-4F35-82C1-267ACFD2D1DC}">
      <dgm:prSet phldrT="[Text]"/>
      <dgm:spPr/>
      <dgm:t>
        <a:bodyPr/>
        <a:lstStyle/>
        <a:p>
          <a:r>
            <a:rPr lang="cs-CZ" dirty="0" smtClean="0"/>
            <a:t>Kariérový poradce</a:t>
          </a:r>
          <a:endParaRPr lang="cs-CZ" dirty="0"/>
        </a:p>
      </dgm:t>
    </dgm:pt>
    <dgm:pt modelId="{325113ED-44B3-4608-B268-6F4D5572232C}" type="parTrans" cxnId="{68716B53-04BD-4A20-AEFA-F04BC9E30049}">
      <dgm:prSet/>
      <dgm:spPr/>
      <dgm:t>
        <a:bodyPr/>
        <a:lstStyle/>
        <a:p>
          <a:endParaRPr lang="cs-CZ"/>
        </a:p>
      </dgm:t>
    </dgm:pt>
    <dgm:pt modelId="{1B82CDDE-5F6D-48BD-AC24-4066BAB2F869}" type="sibTrans" cxnId="{68716B53-04BD-4A20-AEFA-F04BC9E30049}">
      <dgm:prSet/>
      <dgm:spPr/>
      <dgm:t>
        <a:bodyPr/>
        <a:lstStyle/>
        <a:p>
          <a:endParaRPr lang="cs-CZ"/>
        </a:p>
      </dgm:t>
    </dgm:pt>
    <dgm:pt modelId="{23C8A64D-AD5E-4B14-B4EC-519AD3986579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 smtClean="0"/>
            <a:t>Vzdělávání</a:t>
          </a:r>
          <a:endParaRPr lang="cs-CZ" dirty="0"/>
        </a:p>
      </dgm:t>
    </dgm:pt>
    <dgm:pt modelId="{9F8FDD21-A90F-4A5A-8569-972C44838B89}" type="parTrans" cxnId="{70476B35-209C-43D0-9369-64DE9B1E7D3C}">
      <dgm:prSet/>
      <dgm:spPr/>
      <dgm:t>
        <a:bodyPr/>
        <a:lstStyle/>
        <a:p>
          <a:endParaRPr lang="cs-CZ"/>
        </a:p>
      </dgm:t>
    </dgm:pt>
    <dgm:pt modelId="{21C329A8-3C12-4467-BA0D-9C0503B86AD1}" type="sibTrans" cxnId="{70476B35-209C-43D0-9369-64DE9B1E7D3C}">
      <dgm:prSet/>
      <dgm:spPr>
        <a:solidFill>
          <a:srgbClr val="FF5050"/>
        </a:solidFill>
      </dgm:spPr>
      <dgm:t>
        <a:bodyPr/>
        <a:lstStyle/>
        <a:p>
          <a:endParaRPr lang="cs-CZ"/>
        </a:p>
      </dgm:t>
    </dgm:pt>
    <dgm:pt modelId="{E23B56F7-EA31-42AF-B3A5-781F82BD8E1D}">
      <dgm:prSet phldrT="[Text]"/>
      <dgm:spPr>
        <a:solidFill>
          <a:srgbClr val="CA7E67"/>
        </a:solidFill>
      </dgm:spPr>
      <dgm:t>
        <a:bodyPr/>
        <a:lstStyle/>
        <a:p>
          <a:r>
            <a:rPr lang="cs-CZ" dirty="0" smtClean="0"/>
            <a:t>Projektové dny</a:t>
          </a:r>
          <a:endParaRPr lang="cs-CZ" dirty="0"/>
        </a:p>
      </dgm:t>
    </dgm:pt>
    <dgm:pt modelId="{79658EC7-7DDA-4D84-80EC-5D99C9F79BBE}" type="parTrans" cxnId="{E7F00299-734B-4BC7-940A-03B391A47F35}">
      <dgm:prSet/>
      <dgm:spPr/>
      <dgm:t>
        <a:bodyPr/>
        <a:lstStyle/>
        <a:p>
          <a:endParaRPr lang="cs-CZ"/>
        </a:p>
      </dgm:t>
    </dgm:pt>
    <dgm:pt modelId="{7BBF60E4-C52B-4148-9837-E572D76A2C34}" type="sibTrans" cxnId="{E7F00299-734B-4BC7-940A-03B391A47F35}">
      <dgm:prSet/>
      <dgm:spPr>
        <a:solidFill>
          <a:srgbClr val="CA7E67"/>
        </a:solidFill>
        <a:ln>
          <a:solidFill>
            <a:srgbClr val="CA7E67"/>
          </a:solidFill>
        </a:ln>
      </dgm:spPr>
      <dgm:t>
        <a:bodyPr/>
        <a:lstStyle/>
        <a:p>
          <a:endParaRPr lang="cs-CZ"/>
        </a:p>
      </dgm:t>
    </dgm:pt>
    <dgm:pt modelId="{7A52666F-B610-4C57-BB0C-796962799025}">
      <dgm:prSet phldrT="[Text]"/>
      <dgm:spPr/>
      <dgm:t>
        <a:bodyPr/>
        <a:lstStyle/>
        <a:p>
          <a:r>
            <a:rPr lang="cs-CZ" dirty="0" smtClean="0"/>
            <a:t>Komunitně osvětová setkávání</a:t>
          </a:r>
          <a:endParaRPr lang="cs-CZ" dirty="0"/>
        </a:p>
      </dgm:t>
    </dgm:pt>
    <dgm:pt modelId="{01548BAB-99FD-4A20-A620-4190F10384D2}" type="parTrans" cxnId="{52DE282C-FEED-4A86-93D9-DDF61FE37468}">
      <dgm:prSet/>
      <dgm:spPr/>
      <dgm:t>
        <a:bodyPr/>
        <a:lstStyle/>
        <a:p>
          <a:endParaRPr lang="cs-CZ"/>
        </a:p>
      </dgm:t>
    </dgm:pt>
    <dgm:pt modelId="{19E173BF-2585-47B4-BCF3-A33B2C5B857D}" type="sibTrans" cxnId="{52DE282C-FEED-4A86-93D9-DDF61FE37468}">
      <dgm:prSet/>
      <dgm:spPr/>
      <dgm:t>
        <a:bodyPr/>
        <a:lstStyle/>
        <a:p>
          <a:endParaRPr lang="cs-CZ"/>
        </a:p>
      </dgm:t>
    </dgm:pt>
    <dgm:pt modelId="{DFB9350C-B908-42BE-947B-F06E9B6DDB13}">
      <dgm:prSet phldrT="[Text]"/>
      <dgm:spPr>
        <a:solidFill>
          <a:srgbClr val="CA7E67"/>
        </a:solidFill>
      </dgm:spPr>
      <dgm:t>
        <a:bodyPr/>
        <a:lstStyle/>
        <a:p>
          <a:r>
            <a:rPr lang="cs-CZ" dirty="0" smtClean="0"/>
            <a:t>Klub pro žáky</a:t>
          </a:r>
          <a:endParaRPr lang="cs-CZ" dirty="0"/>
        </a:p>
      </dgm:t>
    </dgm:pt>
    <dgm:pt modelId="{EDF98E41-6E75-49F7-8243-A4E4D21CDE59}" type="parTrans" cxnId="{2D61D1BA-85F0-4016-83FD-460E5E510C5C}">
      <dgm:prSet/>
      <dgm:spPr/>
      <dgm:t>
        <a:bodyPr/>
        <a:lstStyle/>
        <a:p>
          <a:endParaRPr lang="cs-CZ"/>
        </a:p>
      </dgm:t>
    </dgm:pt>
    <dgm:pt modelId="{5C839EFD-D96A-4C55-99E7-CFB93783A113}" type="sibTrans" cxnId="{2D61D1BA-85F0-4016-83FD-460E5E510C5C}">
      <dgm:prSet/>
      <dgm:spPr/>
      <dgm:t>
        <a:bodyPr/>
        <a:lstStyle/>
        <a:p>
          <a:endParaRPr lang="cs-CZ"/>
        </a:p>
      </dgm:t>
    </dgm:pt>
    <dgm:pt modelId="{BF6B3DEA-AC6E-47B8-8434-4DCC1D13AF9A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 smtClean="0"/>
            <a:t>Zapojení odborníka z praxe</a:t>
          </a:r>
          <a:endParaRPr lang="cs-CZ" dirty="0"/>
        </a:p>
      </dgm:t>
    </dgm:pt>
    <dgm:pt modelId="{BA1D0E2A-F550-4981-AC8D-EE1C9C3BF827}" type="parTrans" cxnId="{BFA8F135-52E9-42C0-965B-B408CD849C46}">
      <dgm:prSet/>
      <dgm:spPr/>
      <dgm:t>
        <a:bodyPr/>
        <a:lstStyle/>
        <a:p>
          <a:endParaRPr lang="cs-CZ"/>
        </a:p>
      </dgm:t>
    </dgm:pt>
    <dgm:pt modelId="{A951CBEA-3D91-4450-A17F-C781F96098A9}" type="sibTrans" cxnId="{BFA8F135-52E9-42C0-965B-B408CD849C46}">
      <dgm:prSet/>
      <dgm:spPr/>
      <dgm:t>
        <a:bodyPr/>
        <a:lstStyle/>
        <a:p>
          <a:endParaRPr lang="cs-CZ"/>
        </a:p>
      </dgm:t>
    </dgm:pt>
    <dgm:pt modelId="{580BB9F3-D2F5-4064-8AC8-7B0B94AD5E04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 smtClean="0"/>
            <a:t>Tandemová výuka</a:t>
          </a:r>
          <a:endParaRPr lang="cs-CZ" dirty="0"/>
        </a:p>
      </dgm:t>
    </dgm:pt>
    <dgm:pt modelId="{B5357401-0CBC-43A7-8932-820A8F3220DE}" type="parTrans" cxnId="{D5B90471-DB4E-4E4F-B3D6-66D6C57AF4A8}">
      <dgm:prSet/>
      <dgm:spPr/>
      <dgm:t>
        <a:bodyPr/>
        <a:lstStyle/>
        <a:p>
          <a:endParaRPr lang="cs-CZ"/>
        </a:p>
      </dgm:t>
    </dgm:pt>
    <dgm:pt modelId="{57B9EA96-6C8B-4D44-BF40-77FE5B8320CF}" type="sibTrans" cxnId="{D5B90471-DB4E-4E4F-B3D6-66D6C57AF4A8}">
      <dgm:prSet/>
      <dgm:spPr>
        <a:solidFill>
          <a:srgbClr val="FF5050"/>
        </a:solidFill>
      </dgm:spPr>
      <dgm:t>
        <a:bodyPr/>
        <a:lstStyle/>
        <a:p>
          <a:endParaRPr lang="cs-CZ"/>
        </a:p>
      </dgm:t>
    </dgm:pt>
    <dgm:pt modelId="{4436FE9B-1657-4142-819E-43335590AE5E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 smtClean="0"/>
            <a:t>Sdílení zkušeností</a:t>
          </a:r>
          <a:endParaRPr lang="cs-CZ" dirty="0"/>
        </a:p>
      </dgm:t>
    </dgm:pt>
    <dgm:pt modelId="{19FF099B-E4B2-47B4-88C3-A4C4F4C56CC4}" type="parTrans" cxnId="{85918755-1EFD-4E8B-9AC6-1A1219DF14DF}">
      <dgm:prSet/>
      <dgm:spPr/>
      <dgm:t>
        <a:bodyPr/>
        <a:lstStyle/>
        <a:p>
          <a:endParaRPr lang="cs-CZ"/>
        </a:p>
      </dgm:t>
    </dgm:pt>
    <dgm:pt modelId="{15D9169B-2DA2-4903-B1FE-44183BBAB9D4}" type="sibTrans" cxnId="{85918755-1EFD-4E8B-9AC6-1A1219DF14D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7CBFCF8B-AC3F-4D67-8BFC-B73E61B69683}">
      <dgm:prSet phldrT="[Text]"/>
      <dgm:spPr/>
      <dgm:t>
        <a:bodyPr/>
        <a:lstStyle/>
        <a:p>
          <a:r>
            <a:rPr lang="cs-CZ" dirty="0" smtClean="0"/>
            <a:t>Rozvoj potenciálu každého žáka</a:t>
          </a:r>
          <a:endParaRPr lang="cs-CZ" dirty="0"/>
        </a:p>
      </dgm:t>
    </dgm:pt>
    <dgm:pt modelId="{E967380A-DFE5-49BD-B348-17BCB1508BA3}" type="sibTrans" cxnId="{C0CA0579-0CBF-4304-A8A4-A88CFFB0AC8E}">
      <dgm:prSet/>
      <dgm:spPr/>
      <dgm:t>
        <a:bodyPr/>
        <a:lstStyle/>
        <a:p>
          <a:endParaRPr lang="cs-CZ"/>
        </a:p>
      </dgm:t>
    </dgm:pt>
    <dgm:pt modelId="{F0D524E4-A978-4FEB-8305-6A70CE1FC6D2}" type="parTrans" cxnId="{C0CA0579-0CBF-4304-A8A4-A88CFFB0AC8E}">
      <dgm:prSet/>
      <dgm:spPr/>
      <dgm:t>
        <a:bodyPr/>
        <a:lstStyle/>
        <a:p>
          <a:endParaRPr lang="cs-CZ"/>
        </a:p>
      </dgm:t>
    </dgm:pt>
    <dgm:pt modelId="{77FF1D8A-7F00-43DC-BFB7-8DBCB02D77A6}" type="pres">
      <dgm:prSet presAssocID="{D00C0D00-DF2E-4F07-BD9A-672E0E6676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29690BB-7FED-449D-B849-4C505548775B}" type="pres">
      <dgm:prSet presAssocID="{7CBFCF8B-AC3F-4D67-8BFC-B73E61B69683}" presName="centerShape" presStyleLbl="node0" presStyleIdx="0" presStyleCnt="1"/>
      <dgm:spPr/>
      <dgm:t>
        <a:bodyPr/>
        <a:lstStyle/>
        <a:p>
          <a:endParaRPr lang="cs-CZ"/>
        </a:p>
      </dgm:t>
    </dgm:pt>
    <dgm:pt modelId="{6D7EB96A-5BE8-465C-BF0F-C620E6D31E68}" type="pres">
      <dgm:prSet presAssocID="{9030CD7B-EA74-4F35-82C1-267ACFD2D1D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9CADC3-BC2F-447A-9534-45628E0DBF10}" type="pres">
      <dgm:prSet presAssocID="{9030CD7B-EA74-4F35-82C1-267ACFD2D1DC}" presName="dummy" presStyleCnt="0"/>
      <dgm:spPr/>
      <dgm:t>
        <a:bodyPr/>
        <a:lstStyle/>
        <a:p>
          <a:endParaRPr lang="cs-CZ"/>
        </a:p>
      </dgm:t>
    </dgm:pt>
    <dgm:pt modelId="{01CE552D-DFE2-4BDF-8E14-AFFFFA0FBEBA}" type="pres">
      <dgm:prSet presAssocID="{1B82CDDE-5F6D-48BD-AC24-4066BAB2F869}" presName="sibTrans" presStyleLbl="sibTrans2D1" presStyleIdx="0" presStyleCnt="8" custLinFactNeighborX="2833" custLinFactNeighborY="-989"/>
      <dgm:spPr/>
      <dgm:t>
        <a:bodyPr/>
        <a:lstStyle/>
        <a:p>
          <a:endParaRPr lang="cs-CZ"/>
        </a:p>
      </dgm:t>
    </dgm:pt>
    <dgm:pt modelId="{E4521AF1-73AF-4D6B-A6D7-D030A1731641}" type="pres">
      <dgm:prSet presAssocID="{23C8A64D-AD5E-4B14-B4EC-519AD3986579}" presName="node" presStyleLbl="node1" presStyleIdx="1" presStyleCnt="8" custRadScaleRad="104251" custRadScaleInc="69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5C5DE3-3E79-482A-B19A-5B6111C77536}" type="pres">
      <dgm:prSet presAssocID="{23C8A64D-AD5E-4B14-B4EC-519AD3986579}" presName="dummy" presStyleCnt="0"/>
      <dgm:spPr/>
      <dgm:t>
        <a:bodyPr/>
        <a:lstStyle/>
        <a:p>
          <a:endParaRPr lang="cs-CZ"/>
        </a:p>
      </dgm:t>
    </dgm:pt>
    <dgm:pt modelId="{99731A0C-8DD3-4724-8724-D13B4F941C4A}" type="pres">
      <dgm:prSet presAssocID="{21C329A8-3C12-4467-BA0D-9C0503B86AD1}" presName="sibTrans" presStyleLbl="sibTrans2D1" presStyleIdx="1" presStyleCnt="8" custScaleX="100553" custLinFactNeighborX="3621" custLinFactNeighborY="2514"/>
      <dgm:spPr/>
      <dgm:t>
        <a:bodyPr/>
        <a:lstStyle/>
        <a:p>
          <a:endParaRPr lang="cs-CZ"/>
        </a:p>
      </dgm:t>
    </dgm:pt>
    <dgm:pt modelId="{140ADCA3-EF7E-4C34-9C33-535540A9A424}" type="pres">
      <dgm:prSet presAssocID="{4436FE9B-1657-4142-819E-43335590AE5E}" presName="node" presStyleLbl="node1" presStyleIdx="2" presStyleCnt="8" custAng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B3241C-184B-441F-B2B0-6ED3E02E6C5A}" type="pres">
      <dgm:prSet presAssocID="{4436FE9B-1657-4142-819E-43335590AE5E}" presName="dummy" presStyleCnt="0"/>
      <dgm:spPr/>
      <dgm:t>
        <a:bodyPr/>
        <a:lstStyle/>
        <a:p>
          <a:endParaRPr lang="cs-CZ"/>
        </a:p>
      </dgm:t>
    </dgm:pt>
    <dgm:pt modelId="{0072E58E-5171-4BE5-BC8F-6A77F6B3098A}" type="pres">
      <dgm:prSet presAssocID="{15D9169B-2DA2-4903-B1FE-44183BBAB9D4}" presName="sibTrans" presStyleLbl="sibTrans2D1" presStyleIdx="2" presStyleCnt="8" custLinFactNeighborX="2399" custLinFactNeighborY="1963"/>
      <dgm:spPr/>
      <dgm:t>
        <a:bodyPr/>
        <a:lstStyle/>
        <a:p>
          <a:endParaRPr lang="cs-CZ"/>
        </a:p>
      </dgm:t>
    </dgm:pt>
    <dgm:pt modelId="{3F1A651B-7782-49DF-A18E-17E20F9E86A6}" type="pres">
      <dgm:prSet presAssocID="{580BB9F3-D2F5-4064-8AC8-7B0B94AD5E0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AB813A-EC81-4DE1-A493-8D81A5A3F6A7}" type="pres">
      <dgm:prSet presAssocID="{580BB9F3-D2F5-4064-8AC8-7B0B94AD5E04}" presName="dummy" presStyleCnt="0"/>
      <dgm:spPr/>
      <dgm:t>
        <a:bodyPr/>
        <a:lstStyle/>
        <a:p>
          <a:endParaRPr lang="cs-CZ"/>
        </a:p>
      </dgm:t>
    </dgm:pt>
    <dgm:pt modelId="{C2C88CE7-8709-47A9-9988-8B86A85914FC}" type="pres">
      <dgm:prSet presAssocID="{57B9EA96-6C8B-4D44-BF40-77FE5B8320CF}" presName="sibTrans" presStyleLbl="sibTrans2D1" presStyleIdx="3" presStyleCnt="8"/>
      <dgm:spPr/>
      <dgm:t>
        <a:bodyPr/>
        <a:lstStyle/>
        <a:p>
          <a:endParaRPr lang="cs-CZ"/>
        </a:p>
      </dgm:t>
    </dgm:pt>
    <dgm:pt modelId="{2C57C003-2981-4B3C-B230-977EAC1782EE}" type="pres">
      <dgm:prSet presAssocID="{BF6B3DEA-AC6E-47B8-8434-4DCC1D13AF9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0A6953-C7D9-439B-997A-9F657A319306}" type="pres">
      <dgm:prSet presAssocID="{BF6B3DEA-AC6E-47B8-8434-4DCC1D13AF9A}" presName="dummy" presStyleCnt="0"/>
      <dgm:spPr/>
      <dgm:t>
        <a:bodyPr/>
        <a:lstStyle/>
        <a:p>
          <a:endParaRPr lang="cs-CZ"/>
        </a:p>
      </dgm:t>
    </dgm:pt>
    <dgm:pt modelId="{027AFCAA-A34F-4EE0-8ED3-3A6EBCA361E0}" type="pres">
      <dgm:prSet presAssocID="{A951CBEA-3D91-4450-A17F-C781F96098A9}" presName="sibTrans" presStyleLbl="sibTrans2D1" presStyleIdx="4" presStyleCnt="8"/>
      <dgm:spPr/>
      <dgm:t>
        <a:bodyPr/>
        <a:lstStyle/>
        <a:p>
          <a:endParaRPr lang="cs-CZ"/>
        </a:p>
      </dgm:t>
    </dgm:pt>
    <dgm:pt modelId="{71AF2BE3-8F3D-4F46-95D6-E222BAEF8600}" type="pres">
      <dgm:prSet presAssocID="{DFB9350C-B908-42BE-947B-F06E9B6DDB1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3604F0-6FAD-4317-BC6D-BC70E339C58F}" type="pres">
      <dgm:prSet presAssocID="{DFB9350C-B908-42BE-947B-F06E9B6DDB13}" presName="dummy" presStyleCnt="0"/>
      <dgm:spPr/>
      <dgm:t>
        <a:bodyPr/>
        <a:lstStyle/>
        <a:p>
          <a:endParaRPr lang="cs-CZ"/>
        </a:p>
      </dgm:t>
    </dgm:pt>
    <dgm:pt modelId="{BAD5BD78-C07E-4EA7-AED6-1B66AEB0477A}" type="pres">
      <dgm:prSet presAssocID="{5C839EFD-D96A-4C55-99E7-CFB93783A113}" presName="sibTrans" presStyleLbl="sibTrans2D1" presStyleIdx="5" presStyleCnt="8"/>
      <dgm:spPr/>
      <dgm:t>
        <a:bodyPr/>
        <a:lstStyle/>
        <a:p>
          <a:endParaRPr lang="cs-CZ"/>
        </a:p>
      </dgm:t>
    </dgm:pt>
    <dgm:pt modelId="{5225924F-8EC4-4A1F-AD87-39496C9FB9C0}" type="pres">
      <dgm:prSet presAssocID="{E23B56F7-EA31-42AF-B3A5-781F82BD8E1D}" presName="node" presStyleLbl="node1" presStyleIdx="6" presStyleCnt="8" custRadScaleRad="101517" custRadScaleInc="-13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B06596-2B3D-497D-A4B2-2A321EF0EC17}" type="pres">
      <dgm:prSet presAssocID="{E23B56F7-EA31-42AF-B3A5-781F82BD8E1D}" presName="dummy" presStyleCnt="0"/>
      <dgm:spPr/>
      <dgm:t>
        <a:bodyPr/>
        <a:lstStyle/>
        <a:p>
          <a:endParaRPr lang="cs-CZ"/>
        </a:p>
      </dgm:t>
    </dgm:pt>
    <dgm:pt modelId="{DDA9A687-AFFA-4B01-88FF-6610B855F102}" type="pres">
      <dgm:prSet presAssocID="{7BBF60E4-C52B-4148-9837-E572D76A2C34}" presName="sibTrans" presStyleLbl="sibTrans2D1" presStyleIdx="6" presStyleCnt="8"/>
      <dgm:spPr/>
      <dgm:t>
        <a:bodyPr/>
        <a:lstStyle/>
        <a:p>
          <a:endParaRPr lang="cs-CZ"/>
        </a:p>
      </dgm:t>
    </dgm:pt>
    <dgm:pt modelId="{6BE61ADE-5145-4B47-8AF9-F8CC45A1EB71}" type="pres">
      <dgm:prSet presAssocID="{7A52666F-B610-4C57-BB0C-79696279902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25E8C-1ABE-4AC8-8D3D-58D5315171E0}" type="pres">
      <dgm:prSet presAssocID="{7A52666F-B610-4C57-BB0C-796962799025}" presName="dummy" presStyleCnt="0"/>
      <dgm:spPr/>
      <dgm:t>
        <a:bodyPr/>
        <a:lstStyle/>
        <a:p>
          <a:endParaRPr lang="cs-CZ"/>
        </a:p>
      </dgm:t>
    </dgm:pt>
    <dgm:pt modelId="{B080DC6C-6C51-4349-8A27-B714FD36AE21}" type="pres">
      <dgm:prSet presAssocID="{19E173BF-2585-47B4-BCF3-A33B2C5B857D}" presName="sibTrans" presStyleLbl="sibTrans2D1" presStyleIdx="7" presStyleCnt="8"/>
      <dgm:spPr/>
      <dgm:t>
        <a:bodyPr/>
        <a:lstStyle/>
        <a:p>
          <a:endParaRPr lang="cs-CZ"/>
        </a:p>
      </dgm:t>
    </dgm:pt>
  </dgm:ptLst>
  <dgm:cxnLst>
    <dgm:cxn modelId="{70476B35-209C-43D0-9369-64DE9B1E7D3C}" srcId="{7CBFCF8B-AC3F-4D67-8BFC-B73E61B69683}" destId="{23C8A64D-AD5E-4B14-B4EC-519AD3986579}" srcOrd="1" destOrd="0" parTransId="{9F8FDD21-A90F-4A5A-8569-972C44838B89}" sibTransId="{21C329A8-3C12-4467-BA0D-9C0503B86AD1}"/>
    <dgm:cxn modelId="{2D61D1BA-85F0-4016-83FD-460E5E510C5C}" srcId="{7CBFCF8B-AC3F-4D67-8BFC-B73E61B69683}" destId="{DFB9350C-B908-42BE-947B-F06E9B6DDB13}" srcOrd="5" destOrd="0" parTransId="{EDF98E41-6E75-49F7-8243-A4E4D21CDE59}" sibTransId="{5C839EFD-D96A-4C55-99E7-CFB93783A113}"/>
    <dgm:cxn modelId="{4729E220-19BF-4EF7-B4E1-61227BC78804}" type="presOf" srcId="{23C8A64D-AD5E-4B14-B4EC-519AD3986579}" destId="{E4521AF1-73AF-4D6B-A6D7-D030A1731641}" srcOrd="0" destOrd="0" presId="urn:microsoft.com/office/officeart/2005/8/layout/radial6"/>
    <dgm:cxn modelId="{C0CA0579-0CBF-4304-A8A4-A88CFFB0AC8E}" srcId="{D00C0D00-DF2E-4F07-BD9A-672E0E667668}" destId="{7CBFCF8B-AC3F-4D67-8BFC-B73E61B69683}" srcOrd="0" destOrd="0" parTransId="{F0D524E4-A978-4FEB-8305-6A70CE1FC6D2}" sibTransId="{E967380A-DFE5-49BD-B348-17BCB1508BA3}"/>
    <dgm:cxn modelId="{9CE9DD00-07CB-44F2-9A6E-730021F8B00F}" type="presOf" srcId="{15D9169B-2DA2-4903-B1FE-44183BBAB9D4}" destId="{0072E58E-5171-4BE5-BC8F-6A77F6B3098A}" srcOrd="0" destOrd="0" presId="urn:microsoft.com/office/officeart/2005/8/layout/radial6"/>
    <dgm:cxn modelId="{52DE282C-FEED-4A86-93D9-DDF61FE37468}" srcId="{7CBFCF8B-AC3F-4D67-8BFC-B73E61B69683}" destId="{7A52666F-B610-4C57-BB0C-796962799025}" srcOrd="7" destOrd="0" parTransId="{01548BAB-99FD-4A20-A620-4190F10384D2}" sibTransId="{19E173BF-2585-47B4-BCF3-A33B2C5B857D}"/>
    <dgm:cxn modelId="{E7F00299-734B-4BC7-940A-03B391A47F35}" srcId="{7CBFCF8B-AC3F-4D67-8BFC-B73E61B69683}" destId="{E23B56F7-EA31-42AF-B3A5-781F82BD8E1D}" srcOrd="6" destOrd="0" parTransId="{79658EC7-7DDA-4D84-80EC-5D99C9F79BBE}" sibTransId="{7BBF60E4-C52B-4148-9837-E572D76A2C34}"/>
    <dgm:cxn modelId="{93C51D5E-6D36-4F68-B37F-35AD040D6873}" type="presOf" srcId="{7CBFCF8B-AC3F-4D67-8BFC-B73E61B69683}" destId="{029690BB-7FED-449D-B849-4C505548775B}" srcOrd="0" destOrd="0" presId="urn:microsoft.com/office/officeart/2005/8/layout/radial6"/>
    <dgm:cxn modelId="{15387897-0060-4C50-BDFC-3F8FAC7C95E7}" type="presOf" srcId="{7BBF60E4-C52B-4148-9837-E572D76A2C34}" destId="{DDA9A687-AFFA-4B01-88FF-6610B855F102}" srcOrd="0" destOrd="0" presId="urn:microsoft.com/office/officeart/2005/8/layout/radial6"/>
    <dgm:cxn modelId="{26D901BA-F197-4463-AE93-875899DCACA3}" type="presOf" srcId="{E23B56F7-EA31-42AF-B3A5-781F82BD8E1D}" destId="{5225924F-8EC4-4A1F-AD87-39496C9FB9C0}" srcOrd="0" destOrd="0" presId="urn:microsoft.com/office/officeart/2005/8/layout/radial6"/>
    <dgm:cxn modelId="{D0A3B972-10D5-413D-823D-E95D56CDD39C}" type="presOf" srcId="{21C329A8-3C12-4467-BA0D-9C0503B86AD1}" destId="{99731A0C-8DD3-4724-8724-D13B4F941C4A}" srcOrd="0" destOrd="0" presId="urn:microsoft.com/office/officeart/2005/8/layout/radial6"/>
    <dgm:cxn modelId="{EA8AF740-D502-4DBD-B5C6-C7AC7DA180CB}" type="presOf" srcId="{7A52666F-B610-4C57-BB0C-796962799025}" destId="{6BE61ADE-5145-4B47-8AF9-F8CC45A1EB71}" srcOrd="0" destOrd="0" presId="urn:microsoft.com/office/officeart/2005/8/layout/radial6"/>
    <dgm:cxn modelId="{D0DF63E2-360B-429C-AE94-1DCD71FE1BC5}" type="presOf" srcId="{19E173BF-2585-47B4-BCF3-A33B2C5B857D}" destId="{B080DC6C-6C51-4349-8A27-B714FD36AE21}" srcOrd="0" destOrd="0" presId="urn:microsoft.com/office/officeart/2005/8/layout/radial6"/>
    <dgm:cxn modelId="{50676CAA-112A-4090-B1F5-E730BB199DA9}" type="presOf" srcId="{BF6B3DEA-AC6E-47B8-8434-4DCC1D13AF9A}" destId="{2C57C003-2981-4B3C-B230-977EAC1782EE}" srcOrd="0" destOrd="0" presId="urn:microsoft.com/office/officeart/2005/8/layout/radial6"/>
    <dgm:cxn modelId="{A06DE5FC-3828-4E35-94CC-4747A8A1203C}" type="presOf" srcId="{DFB9350C-B908-42BE-947B-F06E9B6DDB13}" destId="{71AF2BE3-8F3D-4F46-95D6-E222BAEF8600}" srcOrd="0" destOrd="0" presId="urn:microsoft.com/office/officeart/2005/8/layout/radial6"/>
    <dgm:cxn modelId="{D9D33CD8-E69F-402C-9C41-DA4C07737614}" type="presOf" srcId="{D00C0D00-DF2E-4F07-BD9A-672E0E667668}" destId="{77FF1D8A-7F00-43DC-BFB7-8DBCB02D77A6}" srcOrd="0" destOrd="0" presId="urn:microsoft.com/office/officeart/2005/8/layout/radial6"/>
    <dgm:cxn modelId="{CBACF317-5FB1-4B42-AE7F-4590FF90D874}" type="presOf" srcId="{1B82CDDE-5F6D-48BD-AC24-4066BAB2F869}" destId="{01CE552D-DFE2-4BDF-8E14-AFFFFA0FBEBA}" srcOrd="0" destOrd="0" presId="urn:microsoft.com/office/officeart/2005/8/layout/radial6"/>
    <dgm:cxn modelId="{23EF2AF7-F8A1-4A5B-9839-402B3A195357}" type="presOf" srcId="{9030CD7B-EA74-4F35-82C1-267ACFD2D1DC}" destId="{6D7EB96A-5BE8-465C-BF0F-C620E6D31E68}" srcOrd="0" destOrd="0" presId="urn:microsoft.com/office/officeart/2005/8/layout/radial6"/>
    <dgm:cxn modelId="{86406250-912D-4892-B219-6A615F822B88}" type="presOf" srcId="{4436FE9B-1657-4142-819E-43335590AE5E}" destId="{140ADCA3-EF7E-4C34-9C33-535540A9A424}" srcOrd="0" destOrd="0" presId="urn:microsoft.com/office/officeart/2005/8/layout/radial6"/>
    <dgm:cxn modelId="{8AD58AA6-AA2D-4582-A659-3C5B69A78413}" type="presOf" srcId="{580BB9F3-D2F5-4064-8AC8-7B0B94AD5E04}" destId="{3F1A651B-7782-49DF-A18E-17E20F9E86A6}" srcOrd="0" destOrd="0" presId="urn:microsoft.com/office/officeart/2005/8/layout/radial6"/>
    <dgm:cxn modelId="{45DF0A3A-06D8-4FA6-8AA5-A7505C1AE78E}" type="presOf" srcId="{57B9EA96-6C8B-4D44-BF40-77FE5B8320CF}" destId="{C2C88CE7-8709-47A9-9988-8B86A85914FC}" srcOrd="0" destOrd="0" presId="urn:microsoft.com/office/officeart/2005/8/layout/radial6"/>
    <dgm:cxn modelId="{68716B53-04BD-4A20-AEFA-F04BC9E30049}" srcId="{7CBFCF8B-AC3F-4D67-8BFC-B73E61B69683}" destId="{9030CD7B-EA74-4F35-82C1-267ACFD2D1DC}" srcOrd="0" destOrd="0" parTransId="{325113ED-44B3-4608-B268-6F4D5572232C}" sibTransId="{1B82CDDE-5F6D-48BD-AC24-4066BAB2F869}"/>
    <dgm:cxn modelId="{66E935AF-EDCD-4769-AEED-24337D551CD5}" type="presOf" srcId="{A951CBEA-3D91-4450-A17F-C781F96098A9}" destId="{027AFCAA-A34F-4EE0-8ED3-3A6EBCA361E0}" srcOrd="0" destOrd="0" presId="urn:microsoft.com/office/officeart/2005/8/layout/radial6"/>
    <dgm:cxn modelId="{B8426568-3E24-4537-8C26-54CA053683FE}" type="presOf" srcId="{5C839EFD-D96A-4C55-99E7-CFB93783A113}" destId="{BAD5BD78-C07E-4EA7-AED6-1B66AEB0477A}" srcOrd="0" destOrd="0" presId="urn:microsoft.com/office/officeart/2005/8/layout/radial6"/>
    <dgm:cxn modelId="{85918755-1EFD-4E8B-9AC6-1A1219DF14DF}" srcId="{7CBFCF8B-AC3F-4D67-8BFC-B73E61B69683}" destId="{4436FE9B-1657-4142-819E-43335590AE5E}" srcOrd="2" destOrd="0" parTransId="{19FF099B-E4B2-47B4-88C3-A4C4F4C56CC4}" sibTransId="{15D9169B-2DA2-4903-B1FE-44183BBAB9D4}"/>
    <dgm:cxn modelId="{D5B90471-DB4E-4E4F-B3D6-66D6C57AF4A8}" srcId="{7CBFCF8B-AC3F-4D67-8BFC-B73E61B69683}" destId="{580BB9F3-D2F5-4064-8AC8-7B0B94AD5E04}" srcOrd="3" destOrd="0" parTransId="{B5357401-0CBC-43A7-8932-820A8F3220DE}" sibTransId="{57B9EA96-6C8B-4D44-BF40-77FE5B8320CF}"/>
    <dgm:cxn modelId="{BFA8F135-52E9-42C0-965B-B408CD849C46}" srcId="{7CBFCF8B-AC3F-4D67-8BFC-B73E61B69683}" destId="{BF6B3DEA-AC6E-47B8-8434-4DCC1D13AF9A}" srcOrd="4" destOrd="0" parTransId="{BA1D0E2A-F550-4981-AC8D-EE1C9C3BF827}" sibTransId="{A951CBEA-3D91-4450-A17F-C781F96098A9}"/>
    <dgm:cxn modelId="{508234C3-BF2F-4E14-920B-8E2FD3105B15}" type="presParOf" srcId="{77FF1D8A-7F00-43DC-BFB7-8DBCB02D77A6}" destId="{029690BB-7FED-449D-B849-4C505548775B}" srcOrd="0" destOrd="0" presId="urn:microsoft.com/office/officeart/2005/8/layout/radial6"/>
    <dgm:cxn modelId="{2CD6CFEB-6DB1-40E6-AD0D-9FB23C53F105}" type="presParOf" srcId="{77FF1D8A-7F00-43DC-BFB7-8DBCB02D77A6}" destId="{6D7EB96A-5BE8-465C-BF0F-C620E6D31E68}" srcOrd="1" destOrd="0" presId="urn:microsoft.com/office/officeart/2005/8/layout/radial6"/>
    <dgm:cxn modelId="{1ECB74D8-4D76-45A6-95E7-70D5CF92252C}" type="presParOf" srcId="{77FF1D8A-7F00-43DC-BFB7-8DBCB02D77A6}" destId="{409CADC3-BC2F-447A-9534-45628E0DBF10}" srcOrd="2" destOrd="0" presId="urn:microsoft.com/office/officeart/2005/8/layout/radial6"/>
    <dgm:cxn modelId="{4BC8F8F3-AC81-4758-B1E5-C2BB8B799C3C}" type="presParOf" srcId="{77FF1D8A-7F00-43DC-BFB7-8DBCB02D77A6}" destId="{01CE552D-DFE2-4BDF-8E14-AFFFFA0FBEBA}" srcOrd="3" destOrd="0" presId="urn:microsoft.com/office/officeart/2005/8/layout/radial6"/>
    <dgm:cxn modelId="{3A024E00-CA33-4502-88DB-3AF8D5B2AC19}" type="presParOf" srcId="{77FF1D8A-7F00-43DC-BFB7-8DBCB02D77A6}" destId="{E4521AF1-73AF-4D6B-A6D7-D030A1731641}" srcOrd="4" destOrd="0" presId="urn:microsoft.com/office/officeart/2005/8/layout/radial6"/>
    <dgm:cxn modelId="{5304D582-981A-411E-9774-72C6C5C0E773}" type="presParOf" srcId="{77FF1D8A-7F00-43DC-BFB7-8DBCB02D77A6}" destId="{585C5DE3-3E79-482A-B19A-5B6111C77536}" srcOrd="5" destOrd="0" presId="urn:microsoft.com/office/officeart/2005/8/layout/radial6"/>
    <dgm:cxn modelId="{50FC5EA7-1B5F-4080-AA82-7DF772190C9B}" type="presParOf" srcId="{77FF1D8A-7F00-43DC-BFB7-8DBCB02D77A6}" destId="{99731A0C-8DD3-4724-8724-D13B4F941C4A}" srcOrd="6" destOrd="0" presId="urn:microsoft.com/office/officeart/2005/8/layout/radial6"/>
    <dgm:cxn modelId="{A952D58B-A066-4F79-9310-681F8E7C4B3B}" type="presParOf" srcId="{77FF1D8A-7F00-43DC-BFB7-8DBCB02D77A6}" destId="{140ADCA3-EF7E-4C34-9C33-535540A9A424}" srcOrd="7" destOrd="0" presId="urn:microsoft.com/office/officeart/2005/8/layout/radial6"/>
    <dgm:cxn modelId="{415A41A0-C187-4709-919E-C33158B0DA1C}" type="presParOf" srcId="{77FF1D8A-7F00-43DC-BFB7-8DBCB02D77A6}" destId="{B2B3241C-184B-441F-B2B0-6ED3E02E6C5A}" srcOrd="8" destOrd="0" presId="urn:microsoft.com/office/officeart/2005/8/layout/radial6"/>
    <dgm:cxn modelId="{7CFBCC4C-C043-422D-BF4D-BED6393923D9}" type="presParOf" srcId="{77FF1D8A-7F00-43DC-BFB7-8DBCB02D77A6}" destId="{0072E58E-5171-4BE5-BC8F-6A77F6B3098A}" srcOrd="9" destOrd="0" presId="urn:microsoft.com/office/officeart/2005/8/layout/radial6"/>
    <dgm:cxn modelId="{C2B88DD3-85F6-4119-AD84-FB31123C73B0}" type="presParOf" srcId="{77FF1D8A-7F00-43DC-BFB7-8DBCB02D77A6}" destId="{3F1A651B-7782-49DF-A18E-17E20F9E86A6}" srcOrd="10" destOrd="0" presId="urn:microsoft.com/office/officeart/2005/8/layout/radial6"/>
    <dgm:cxn modelId="{E07EF714-1613-4002-8E83-E21B409AEB46}" type="presParOf" srcId="{77FF1D8A-7F00-43DC-BFB7-8DBCB02D77A6}" destId="{8BAB813A-EC81-4DE1-A493-8D81A5A3F6A7}" srcOrd="11" destOrd="0" presId="urn:microsoft.com/office/officeart/2005/8/layout/radial6"/>
    <dgm:cxn modelId="{731FEFCF-822E-4732-8671-77009D0EEC9E}" type="presParOf" srcId="{77FF1D8A-7F00-43DC-BFB7-8DBCB02D77A6}" destId="{C2C88CE7-8709-47A9-9988-8B86A85914FC}" srcOrd="12" destOrd="0" presId="urn:microsoft.com/office/officeart/2005/8/layout/radial6"/>
    <dgm:cxn modelId="{5F1D0DC1-6EB7-42A0-9C66-C3E310C1D1A8}" type="presParOf" srcId="{77FF1D8A-7F00-43DC-BFB7-8DBCB02D77A6}" destId="{2C57C003-2981-4B3C-B230-977EAC1782EE}" srcOrd="13" destOrd="0" presId="urn:microsoft.com/office/officeart/2005/8/layout/radial6"/>
    <dgm:cxn modelId="{C50F96B9-9507-4AE2-9EE7-56DB9B3CD26C}" type="presParOf" srcId="{77FF1D8A-7F00-43DC-BFB7-8DBCB02D77A6}" destId="{950A6953-C7D9-439B-997A-9F657A319306}" srcOrd="14" destOrd="0" presId="urn:microsoft.com/office/officeart/2005/8/layout/radial6"/>
    <dgm:cxn modelId="{63A20F6C-91FD-4006-8C14-AD3AD4861BE2}" type="presParOf" srcId="{77FF1D8A-7F00-43DC-BFB7-8DBCB02D77A6}" destId="{027AFCAA-A34F-4EE0-8ED3-3A6EBCA361E0}" srcOrd="15" destOrd="0" presId="urn:microsoft.com/office/officeart/2005/8/layout/radial6"/>
    <dgm:cxn modelId="{365B5B48-973C-41B3-BBAE-8DEB973648C3}" type="presParOf" srcId="{77FF1D8A-7F00-43DC-BFB7-8DBCB02D77A6}" destId="{71AF2BE3-8F3D-4F46-95D6-E222BAEF8600}" srcOrd="16" destOrd="0" presId="urn:microsoft.com/office/officeart/2005/8/layout/radial6"/>
    <dgm:cxn modelId="{7008048D-7A51-4286-91EE-A2D6FE2ED9AB}" type="presParOf" srcId="{77FF1D8A-7F00-43DC-BFB7-8DBCB02D77A6}" destId="{943604F0-6FAD-4317-BC6D-BC70E339C58F}" srcOrd="17" destOrd="0" presId="urn:microsoft.com/office/officeart/2005/8/layout/radial6"/>
    <dgm:cxn modelId="{AA8451AC-D58D-47A9-8AC7-CF5729BB7C07}" type="presParOf" srcId="{77FF1D8A-7F00-43DC-BFB7-8DBCB02D77A6}" destId="{BAD5BD78-C07E-4EA7-AED6-1B66AEB0477A}" srcOrd="18" destOrd="0" presId="urn:microsoft.com/office/officeart/2005/8/layout/radial6"/>
    <dgm:cxn modelId="{10FD519A-CD56-4C2F-9487-A7863280911C}" type="presParOf" srcId="{77FF1D8A-7F00-43DC-BFB7-8DBCB02D77A6}" destId="{5225924F-8EC4-4A1F-AD87-39496C9FB9C0}" srcOrd="19" destOrd="0" presId="urn:microsoft.com/office/officeart/2005/8/layout/radial6"/>
    <dgm:cxn modelId="{F4CEABDB-E166-438D-9FC8-35AD99AA1A8F}" type="presParOf" srcId="{77FF1D8A-7F00-43DC-BFB7-8DBCB02D77A6}" destId="{94B06596-2B3D-497D-A4B2-2A321EF0EC17}" srcOrd="20" destOrd="0" presId="urn:microsoft.com/office/officeart/2005/8/layout/radial6"/>
    <dgm:cxn modelId="{39A7AE2D-420C-47C5-BA63-1B34903F6454}" type="presParOf" srcId="{77FF1D8A-7F00-43DC-BFB7-8DBCB02D77A6}" destId="{DDA9A687-AFFA-4B01-88FF-6610B855F102}" srcOrd="21" destOrd="0" presId="urn:microsoft.com/office/officeart/2005/8/layout/radial6"/>
    <dgm:cxn modelId="{BAF5A57F-ACA2-4237-A797-72B28AE30AEC}" type="presParOf" srcId="{77FF1D8A-7F00-43DC-BFB7-8DBCB02D77A6}" destId="{6BE61ADE-5145-4B47-8AF9-F8CC45A1EB71}" srcOrd="22" destOrd="0" presId="urn:microsoft.com/office/officeart/2005/8/layout/radial6"/>
    <dgm:cxn modelId="{B794D8A0-C00A-464F-8893-AABF90C5CA5F}" type="presParOf" srcId="{77FF1D8A-7F00-43DC-BFB7-8DBCB02D77A6}" destId="{FE225E8C-1ABE-4AC8-8D3D-58D5315171E0}" srcOrd="23" destOrd="0" presId="urn:microsoft.com/office/officeart/2005/8/layout/radial6"/>
    <dgm:cxn modelId="{3F07747F-9CBF-4594-AA33-34C888E9F8B6}" type="presParOf" srcId="{77FF1D8A-7F00-43DC-BFB7-8DBCB02D77A6}" destId="{B080DC6C-6C51-4349-8A27-B714FD36AE21}" srcOrd="24" destOrd="0" presId="urn:microsoft.com/office/officeart/2005/8/layout/radial6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0DC6C-6C51-4349-8A27-B714FD36AE21}">
      <dsp:nvSpPr>
        <dsp:cNvPr id="0" name=""/>
        <dsp:cNvSpPr/>
      </dsp:nvSpPr>
      <dsp:spPr>
        <a:xfrm>
          <a:off x="2047877" y="499297"/>
          <a:ext cx="4507470" cy="4507470"/>
        </a:xfrm>
        <a:prstGeom prst="blockArc">
          <a:avLst>
            <a:gd name="adj1" fmla="val 13500000"/>
            <a:gd name="adj2" fmla="val 16200000"/>
            <a:gd name="adj3" fmla="val 3429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9A687-AFFA-4B01-88FF-6610B855F102}">
      <dsp:nvSpPr>
        <dsp:cNvPr id="0" name=""/>
        <dsp:cNvSpPr/>
      </dsp:nvSpPr>
      <dsp:spPr>
        <a:xfrm>
          <a:off x="2015142" y="531361"/>
          <a:ext cx="4507470" cy="4507470"/>
        </a:xfrm>
        <a:prstGeom prst="blockArc">
          <a:avLst>
            <a:gd name="adj1" fmla="val 10729682"/>
            <a:gd name="adj2" fmla="val 13571116"/>
            <a:gd name="adj3" fmla="val 3429"/>
          </a:avLst>
        </a:prstGeom>
        <a:solidFill>
          <a:srgbClr val="CA7E67"/>
        </a:solidFill>
        <a:ln>
          <a:solidFill>
            <a:srgbClr val="CA7E67"/>
          </a:solidFill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5BD78-C07E-4EA7-AED6-1B66AEB0477A}">
      <dsp:nvSpPr>
        <dsp:cNvPr id="0" name=""/>
        <dsp:cNvSpPr/>
      </dsp:nvSpPr>
      <dsp:spPr>
        <a:xfrm>
          <a:off x="2012788" y="464977"/>
          <a:ext cx="4507470" cy="4507470"/>
        </a:xfrm>
        <a:prstGeom prst="blockArc">
          <a:avLst>
            <a:gd name="adj1" fmla="val 8023824"/>
            <a:gd name="adj2" fmla="val 10626587"/>
            <a:gd name="adj3" fmla="val 3429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AFCAA-A34F-4EE0-8ED3-3A6EBCA361E0}">
      <dsp:nvSpPr>
        <dsp:cNvPr id="0" name=""/>
        <dsp:cNvSpPr/>
      </dsp:nvSpPr>
      <dsp:spPr>
        <a:xfrm>
          <a:off x="2047877" y="499297"/>
          <a:ext cx="4507470" cy="4507470"/>
        </a:xfrm>
        <a:prstGeom prst="blockArc">
          <a:avLst>
            <a:gd name="adj1" fmla="val 5400000"/>
            <a:gd name="adj2" fmla="val 8100000"/>
            <a:gd name="adj3" fmla="val 3429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88CE7-8709-47A9-9988-8B86A85914FC}">
      <dsp:nvSpPr>
        <dsp:cNvPr id="0" name=""/>
        <dsp:cNvSpPr/>
      </dsp:nvSpPr>
      <dsp:spPr>
        <a:xfrm>
          <a:off x="2047877" y="499297"/>
          <a:ext cx="4507470" cy="4507470"/>
        </a:xfrm>
        <a:prstGeom prst="blockArc">
          <a:avLst>
            <a:gd name="adj1" fmla="val 2700000"/>
            <a:gd name="adj2" fmla="val 5400000"/>
            <a:gd name="adj3" fmla="val 3429"/>
          </a:avLst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2E58E-5171-4BE5-BC8F-6A77F6B3098A}">
      <dsp:nvSpPr>
        <dsp:cNvPr id="0" name=""/>
        <dsp:cNvSpPr/>
      </dsp:nvSpPr>
      <dsp:spPr>
        <a:xfrm>
          <a:off x="2156011" y="587778"/>
          <a:ext cx="4507470" cy="4507470"/>
        </a:xfrm>
        <a:prstGeom prst="blockArc">
          <a:avLst>
            <a:gd name="adj1" fmla="val 0"/>
            <a:gd name="adj2" fmla="val 2700000"/>
            <a:gd name="adj3" fmla="val 3429"/>
          </a:avLst>
        </a:prstGeom>
        <a:solidFill>
          <a:srgbClr val="FF000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31A0C-8DD3-4724-8724-D13B4F941C4A}">
      <dsp:nvSpPr>
        <dsp:cNvPr id="0" name=""/>
        <dsp:cNvSpPr/>
      </dsp:nvSpPr>
      <dsp:spPr>
        <a:xfrm>
          <a:off x="2202704" y="478330"/>
          <a:ext cx="4532396" cy="4507470"/>
        </a:xfrm>
        <a:prstGeom prst="blockArc">
          <a:avLst>
            <a:gd name="adj1" fmla="val 19107888"/>
            <a:gd name="adj2" fmla="val 208533"/>
            <a:gd name="adj3" fmla="val 3429"/>
          </a:avLst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E552D-DFE2-4BDF-8E14-AFFFFA0FBEBA}">
      <dsp:nvSpPr>
        <dsp:cNvPr id="0" name=""/>
        <dsp:cNvSpPr/>
      </dsp:nvSpPr>
      <dsp:spPr>
        <a:xfrm>
          <a:off x="2305124" y="450926"/>
          <a:ext cx="4507470" cy="4507470"/>
        </a:xfrm>
        <a:prstGeom prst="blockArc">
          <a:avLst>
            <a:gd name="adj1" fmla="val 15998828"/>
            <a:gd name="adj2" fmla="val 18826854"/>
            <a:gd name="adj3" fmla="val 34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90BB-7FED-449D-B849-4C505548775B}">
      <dsp:nvSpPr>
        <dsp:cNvPr id="0" name=""/>
        <dsp:cNvSpPr/>
      </dsp:nvSpPr>
      <dsp:spPr>
        <a:xfrm>
          <a:off x="3534968" y="1986387"/>
          <a:ext cx="1533289" cy="1533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Rozvoj potenciálu každého žáka</a:t>
          </a:r>
          <a:endParaRPr lang="cs-CZ" sz="1800" kern="1200" dirty="0"/>
        </a:p>
      </dsp:txBody>
      <dsp:txXfrm>
        <a:off x="3759513" y="2210932"/>
        <a:ext cx="1084199" cy="1084199"/>
      </dsp:txXfrm>
    </dsp:sp>
    <dsp:sp modelId="{6D7EB96A-5BE8-465C-BF0F-C620E6D31E68}">
      <dsp:nvSpPr>
        <dsp:cNvPr id="0" name=""/>
        <dsp:cNvSpPr/>
      </dsp:nvSpPr>
      <dsp:spPr>
        <a:xfrm>
          <a:off x="3764961" y="1284"/>
          <a:ext cx="1073302" cy="10733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Kariérový poradce</a:t>
          </a:r>
          <a:endParaRPr lang="cs-CZ" sz="1200" kern="1200" dirty="0"/>
        </a:p>
      </dsp:txBody>
      <dsp:txXfrm>
        <a:off x="3922142" y="158465"/>
        <a:ext cx="758940" cy="758940"/>
      </dsp:txXfrm>
    </dsp:sp>
    <dsp:sp modelId="{E4521AF1-73AF-4D6B-A6D7-D030A1731641}">
      <dsp:nvSpPr>
        <dsp:cNvPr id="0" name=""/>
        <dsp:cNvSpPr/>
      </dsp:nvSpPr>
      <dsp:spPr>
        <a:xfrm>
          <a:off x="5427142" y="613310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Vzdělávání</a:t>
          </a:r>
          <a:endParaRPr lang="cs-CZ" sz="1200" kern="1200" dirty="0"/>
        </a:p>
      </dsp:txBody>
      <dsp:txXfrm>
        <a:off x="5584323" y="770491"/>
        <a:ext cx="758940" cy="758940"/>
      </dsp:txXfrm>
    </dsp:sp>
    <dsp:sp modelId="{140ADCA3-EF7E-4C34-9C33-535540A9A424}">
      <dsp:nvSpPr>
        <dsp:cNvPr id="0" name=""/>
        <dsp:cNvSpPr/>
      </dsp:nvSpPr>
      <dsp:spPr>
        <a:xfrm>
          <a:off x="5980057" y="2216381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Sdílení zkušeností</a:t>
          </a:r>
          <a:endParaRPr lang="cs-CZ" sz="1200" kern="1200" dirty="0"/>
        </a:p>
      </dsp:txBody>
      <dsp:txXfrm>
        <a:off x="6137238" y="2373562"/>
        <a:ext cx="758940" cy="758940"/>
      </dsp:txXfrm>
    </dsp:sp>
    <dsp:sp modelId="{3F1A651B-7782-49DF-A18E-17E20F9E86A6}">
      <dsp:nvSpPr>
        <dsp:cNvPr id="0" name=""/>
        <dsp:cNvSpPr/>
      </dsp:nvSpPr>
      <dsp:spPr>
        <a:xfrm>
          <a:off x="5331271" y="3782690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Tandemová výuka</a:t>
          </a:r>
          <a:endParaRPr lang="cs-CZ" sz="1200" kern="1200" dirty="0"/>
        </a:p>
      </dsp:txBody>
      <dsp:txXfrm>
        <a:off x="5488452" y="3939871"/>
        <a:ext cx="758940" cy="758940"/>
      </dsp:txXfrm>
    </dsp:sp>
    <dsp:sp modelId="{2C57C003-2981-4B3C-B230-977EAC1782EE}">
      <dsp:nvSpPr>
        <dsp:cNvPr id="0" name=""/>
        <dsp:cNvSpPr/>
      </dsp:nvSpPr>
      <dsp:spPr>
        <a:xfrm>
          <a:off x="3764961" y="4431477"/>
          <a:ext cx="1073302" cy="1073302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Zapojení odborníka z praxe</a:t>
          </a:r>
          <a:endParaRPr lang="cs-CZ" sz="1200" kern="1200" dirty="0"/>
        </a:p>
      </dsp:txBody>
      <dsp:txXfrm>
        <a:off x="3922142" y="4588658"/>
        <a:ext cx="758940" cy="758940"/>
      </dsp:txXfrm>
    </dsp:sp>
    <dsp:sp modelId="{71AF2BE3-8F3D-4F46-95D6-E222BAEF8600}">
      <dsp:nvSpPr>
        <dsp:cNvPr id="0" name=""/>
        <dsp:cNvSpPr/>
      </dsp:nvSpPr>
      <dsp:spPr>
        <a:xfrm>
          <a:off x="2198651" y="3782690"/>
          <a:ext cx="1073302" cy="1073302"/>
        </a:xfrm>
        <a:prstGeom prst="ellipse">
          <a:avLst/>
        </a:prstGeom>
        <a:solidFill>
          <a:srgbClr val="CA7E67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Klub pro žáky</a:t>
          </a:r>
          <a:endParaRPr lang="cs-CZ" sz="1200" kern="1200" dirty="0"/>
        </a:p>
      </dsp:txBody>
      <dsp:txXfrm>
        <a:off x="2355832" y="3939871"/>
        <a:ext cx="758940" cy="758940"/>
      </dsp:txXfrm>
    </dsp:sp>
    <dsp:sp modelId="{5225924F-8EC4-4A1F-AD87-39496C9FB9C0}">
      <dsp:nvSpPr>
        <dsp:cNvPr id="0" name=""/>
        <dsp:cNvSpPr/>
      </dsp:nvSpPr>
      <dsp:spPr>
        <a:xfrm>
          <a:off x="1517593" y="2293751"/>
          <a:ext cx="1073302" cy="1073302"/>
        </a:xfrm>
        <a:prstGeom prst="ellipse">
          <a:avLst/>
        </a:prstGeom>
        <a:solidFill>
          <a:srgbClr val="CA7E67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Projektové dny</a:t>
          </a:r>
          <a:endParaRPr lang="cs-CZ" sz="1200" kern="1200" dirty="0"/>
        </a:p>
      </dsp:txBody>
      <dsp:txXfrm>
        <a:off x="1674774" y="2450932"/>
        <a:ext cx="758940" cy="758940"/>
      </dsp:txXfrm>
    </dsp:sp>
    <dsp:sp modelId="{6BE61ADE-5145-4B47-8AF9-F8CC45A1EB71}">
      <dsp:nvSpPr>
        <dsp:cNvPr id="0" name=""/>
        <dsp:cNvSpPr/>
      </dsp:nvSpPr>
      <dsp:spPr>
        <a:xfrm>
          <a:off x="2198651" y="650071"/>
          <a:ext cx="1073302" cy="107330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Komunitně osvětová setkávání</a:t>
          </a:r>
          <a:endParaRPr lang="cs-CZ" sz="1200" kern="1200" dirty="0"/>
        </a:p>
      </dsp:txBody>
      <dsp:txXfrm>
        <a:off x="2355832" y="807252"/>
        <a:ext cx="758940" cy="75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478997-647A-46CD-89BC-49F33506CB97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E95779-CD81-4B3C-AFAE-091F249D7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AC3E-0398-4E9F-85EB-9E53D668499B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3C72-06AC-43ED-BE93-501335B75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386B-8267-49D1-8DCB-AADC89793ABB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1091-F57F-424E-AA4D-1E4E2C3CB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7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922A-F100-469A-9DE8-9C80D42A26E4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00B8-F53C-4F85-97AF-AEDD626C0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45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4605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BEF-0571-4851-9E36-1EDFB3E68BA7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71F1-6250-4C2B-8435-94EB9B13B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B0B4-77D8-41B9-89B3-09DE0BFBB7CB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062C-7F53-4A28-8A40-6B61DEA03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4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0A4B-24FC-4882-877B-51DBC8783EE9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D66D-8735-40C7-AF2B-F3DC9BC9E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2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C4F4-898E-471E-B501-188F79B65B5B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B786-7AB6-4F2C-9DE7-57588FAC46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74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FB02-9945-4C6A-9C4B-25E84375B271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CC9C-F821-448C-93EE-F57995663E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43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C5A-DA34-4F38-BAB8-DC116B871265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7223-0B94-4613-BE5A-5645BFED49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58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EA35-451E-4602-BCE0-79DEE6A803E7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4A5-CA34-478C-9A45-F1B8E1EB89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73FD5-F6B8-4782-A9B4-2CFDD948ABFC}" type="datetimeFigureOut">
              <a:rPr lang="cs-CZ"/>
              <a:pPr>
                <a:defRPr/>
              </a:pPr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C26B7-9B71-469B-80AA-8CB08204A9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82" r:id="rId11"/>
    <p:sldLayoutId id="2147483694" r:id="rId12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media/materialy/projekty/strategicke_rizeni/Inspiromaty/INSPIROMAT_11_Priklady-dobre-praxe-realizace-sablo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media/materialy/sablony/SABLONY_II_Katalog_NIDV_rijen_201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Vzorový </a:t>
            </a:r>
            <a:r>
              <a:rPr lang="cs-CZ" alt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projekt pro ZŠ</a:t>
            </a:r>
            <a:endParaRPr lang="cs-CZ" alt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Tandemová výuka – 8x</a:t>
            </a:r>
            <a:br>
              <a:rPr lang="cs-CZ" dirty="0" smtClean="0"/>
            </a:br>
            <a:r>
              <a:rPr lang="cs-CZ" dirty="0" smtClean="0"/>
              <a:t>65 200 Kč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1" y="2083808"/>
            <a:ext cx="3336663" cy="2683233"/>
          </a:xfrm>
        </p:spPr>
      </p:pic>
    </p:spTree>
    <p:extLst>
      <p:ext uri="{BB962C8B-B14F-4D97-AF65-F5344CB8AC3E}">
        <p14:creationId xmlns:p14="http://schemas.microsoft.com/office/powerpoint/2010/main" val="21686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Tandemová výuka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Aktivita je určena pro dva pedagogy, kteří společně naplánují a zrealizují 10 vyučovacích hodin v průběhu pěti po sobě jdoucích měsíců, ve kterých probíhá výuka. 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Uvedená aktivita umožňuje působení 2 pedagogů v rámci výuky. Díky uvedené aktivitě mohou pedagogové posílit individualizaci výuky a </a:t>
            </a:r>
            <a:r>
              <a:rPr lang="cs-CZ" dirty="0" smtClean="0"/>
              <a:t>v jejím </a:t>
            </a:r>
            <a:r>
              <a:rPr lang="cs-CZ" dirty="0"/>
              <a:t>průběhu se mohou více věnovat jednotlivým žákům/účastníkům při rozvoji jejich potenciálu v daném předmětu.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4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Zapojení odborníka z praxe – 8x</a:t>
            </a:r>
            <a:br>
              <a:rPr lang="cs-CZ" dirty="0" smtClean="0"/>
            </a:br>
            <a:r>
              <a:rPr lang="cs-CZ" dirty="0" smtClean="0"/>
              <a:t>88 240 Kč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513012"/>
            <a:ext cx="3543300" cy="2628900"/>
          </a:xfrm>
        </p:spPr>
      </p:pic>
    </p:spTree>
    <p:extLst>
      <p:ext uri="{BB962C8B-B14F-4D97-AF65-F5344CB8AC3E}">
        <p14:creationId xmlns:p14="http://schemas.microsoft.com/office/powerpoint/2010/main" val="4957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Zapojení odborníka z praxe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Uvedená aktivita umožňuje působení pedagoga a odborníka z praxe v rámci výuky/vzdělávání.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Díky uvedené aktivitě mohou pedagogové posílit individualizaci výuky/vzdělávání a v </a:t>
            </a:r>
            <a:r>
              <a:rPr lang="cs-CZ" dirty="0" smtClean="0"/>
              <a:t>jejím průběhu </a:t>
            </a:r>
            <a:r>
              <a:rPr lang="cs-CZ" dirty="0"/>
              <a:t>se mohou více věnovat jednotlivým žákům/účastníkům při rozvoji jejich </a:t>
            </a:r>
            <a:r>
              <a:rPr lang="cs-CZ" dirty="0" smtClean="0"/>
              <a:t>potenciálu v </a:t>
            </a:r>
            <a:r>
              <a:rPr lang="cs-CZ" dirty="0"/>
              <a:t>daném předmětu.</a:t>
            </a:r>
          </a:p>
        </p:txBody>
      </p:sp>
    </p:spTree>
    <p:extLst>
      <p:ext uri="{BB962C8B-B14F-4D97-AF65-F5344CB8AC3E}">
        <p14:creationId xmlns:p14="http://schemas.microsoft.com/office/powerpoint/2010/main" val="256002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Klub pro žáky – 4x </a:t>
            </a:r>
            <a:br>
              <a:rPr lang="cs-CZ" dirty="0" smtClean="0"/>
            </a:br>
            <a:r>
              <a:rPr lang="cs-CZ" dirty="0" smtClean="0"/>
              <a:t>71 332 Kč</a:t>
            </a:r>
            <a:endParaRPr lang="cs-CZ" dirty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592" y="1997740"/>
            <a:ext cx="4590763" cy="28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Klub pro žáky 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14168"/>
            <a:ext cx="7886700" cy="441468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Klub </a:t>
            </a:r>
            <a:r>
              <a:rPr lang="cs-CZ" dirty="0"/>
              <a:t>se zřizuje pro minimálně 6 žáků/účastníků, z nichž minimálně 2 jsou ohroženi </a:t>
            </a:r>
            <a:r>
              <a:rPr lang="cs-CZ" dirty="0" smtClean="0"/>
              <a:t>školním neúspěchem.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 </a:t>
            </a:r>
            <a:r>
              <a:rPr lang="cs-CZ" dirty="0"/>
              <a:t>nadaný či mimořádně nadaný žák/účastník může být identifikován jako </a:t>
            </a:r>
            <a:r>
              <a:rPr lang="cs-CZ" dirty="0" smtClean="0"/>
              <a:t>     žák </a:t>
            </a:r>
            <a:r>
              <a:rPr lang="cs-CZ" dirty="0"/>
              <a:t>ohrožený </a:t>
            </a:r>
            <a:r>
              <a:rPr lang="cs-CZ" dirty="0" smtClean="0"/>
              <a:t>školním neúspěchem.</a:t>
            </a:r>
          </a:p>
          <a:p>
            <a:pPr algn="just"/>
            <a:r>
              <a:rPr lang="cs-CZ" dirty="0" smtClean="0"/>
              <a:t>Připomínáme</a:t>
            </a:r>
            <a:r>
              <a:rPr lang="cs-CZ" dirty="0"/>
              <a:t>, že výběr žáků ohrožených školním neúspěchem je plně v kompetenci ředitele </a:t>
            </a:r>
            <a:r>
              <a:rPr lang="cs-CZ" dirty="0" smtClean="0"/>
              <a:t>školy. V </a:t>
            </a:r>
            <a:r>
              <a:rPr lang="cs-CZ" dirty="0"/>
              <a:t>návaznosti na principy OP VVV ovšem nesmí dojít k samostatnému vyčlenění </a:t>
            </a:r>
            <a:r>
              <a:rPr lang="cs-CZ" dirty="0" smtClean="0"/>
              <a:t>nadaných/mimořádně nadaných </a:t>
            </a:r>
            <a:r>
              <a:rPr lang="cs-CZ" dirty="0"/>
              <a:t>žáků do specializovaného „elitního“ klubu. Nízký počet žáků v klubu umožňuje </a:t>
            </a:r>
            <a:r>
              <a:rPr lang="cs-CZ" dirty="0" smtClean="0"/>
              <a:t>vedoucímu klubu </a:t>
            </a:r>
            <a:r>
              <a:rPr lang="cs-CZ" dirty="0"/>
              <a:t>individuální přístup všem žákům, tj. žákům běžným, i žákům se speciální vzdělávací </a:t>
            </a:r>
            <a:r>
              <a:rPr lang="cs-CZ" dirty="0" smtClean="0"/>
              <a:t>potřebou včetně </a:t>
            </a:r>
            <a:r>
              <a:rPr lang="cs-CZ" dirty="0"/>
              <a:t>nadaných. Hlavním principem klubů je umožnit vedoucímu klubu (pedagogovi) v </a:t>
            </a:r>
            <a:r>
              <a:rPr lang="cs-CZ" dirty="0" smtClean="0"/>
              <a:t>neformálním prostředí </a:t>
            </a:r>
            <a:r>
              <a:rPr lang="cs-CZ" dirty="0"/>
              <a:t>mimo výuku při nízkém počtu žáků získat či prohloubit své kompetence ve vedení a </a:t>
            </a:r>
            <a:r>
              <a:rPr lang="cs-CZ" dirty="0" smtClean="0"/>
              <a:t>vzdělávání heterogenní </a:t>
            </a:r>
            <a:r>
              <a:rPr lang="cs-CZ" dirty="0"/>
              <a:t>skupiny žáků, které pak bude moci uplatnit i v běžné výuce.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2757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dny – 16x + 16x</a:t>
            </a:r>
            <a:br>
              <a:rPr lang="cs-CZ" dirty="0" smtClean="0"/>
            </a:br>
            <a:r>
              <a:rPr lang="cs-CZ" dirty="0" smtClean="0"/>
              <a:t>174 224 Kč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1" y="2287741"/>
            <a:ext cx="4150523" cy="2756207"/>
          </a:xfrm>
        </p:spPr>
      </p:pic>
    </p:spTree>
    <p:extLst>
      <p:ext uri="{BB962C8B-B14F-4D97-AF65-F5344CB8AC3E}">
        <p14:creationId xmlns:p14="http://schemas.microsoft.com/office/powerpoint/2010/main" val="40522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Projektový den ve škole/mimo školu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Činnosti je vhodné přizpůsobit individuálním potřebám </a:t>
            </a:r>
            <a:r>
              <a:rPr lang="cs-CZ" dirty="0" smtClean="0"/>
              <a:t>žáků </a:t>
            </a:r>
            <a:r>
              <a:rPr lang="cs-CZ" dirty="0"/>
              <a:t>tak, aby </a:t>
            </a:r>
            <a:r>
              <a:rPr lang="cs-CZ" dirty="0" smtClean="0"/>
              <a:t>mohl každý </a:t>
            </a:r>
            <a:r>
              <a:rPr lang="cs-CZ" dirty="0"/>
              <a:t>zažít úspěch. Pedagog může využívat různé obtížnosti úloh/úkolů a </a:t>
            </a:r>
            <a:r>
              <a:rPr lang="cs-CZ" dirty="0" smtClean="0"/>
              <a:t>přizpůsobovat je </a:t>
            </a:r>
            <a:r>
              <a:rPr lang="cs-CZ" dirty="0"/>
              <a:t>konkrétním potřebám </a:t>
            </a:r>
            <a:r>
              <a:rPr lang="cs-CZ" dirty="0" smtClean="0"/>
              <a:t>žáka. </a:t>
            </a:r>
            <a:r>
              <a:rPr lang="cs-CZ" dirty="0"/>
              <a:t>Každý </a:t>
            </a:r>
            <a:r>
              <a:rPr lang="cs-CZ" dirty="0" smtClean="0"/>
              <a:t>žák </a:t>
            </a:r>
            <a:r>
              <a:rPr lang="cs-CZ" dirty="0"/>
              <a:t>přispěje k výsledku, což </a:t>
            </a:r>
            <a:r>
              <a:rPr lang="cs-CZ" dirty="0" smtClean="0"/>
              <a:t>může pozitivně </a:t>
            </a:r>
            <a:r>
              <a:rPr lang="cs-CZ" dirty="0"/>
              <a:t>působit na sociální klima v dané skupině/třídě. V uvedené aktivitě společně </a:t>
            </a:r>
            <a:r>
              <a:rPr lang="cs-CZ" dirty="0" smtClean="0"/>
              <a:t>působí </a:t>
            </a:r>
            <a:r>
              <a:rPr lang="pl-PL" dirty="0" smtClean="0"/>
              <a:t>pedagog </a:t>
            </a:r>
            <a:r>
              <a:rPr lang="pl-PL" dirty="0"/>
              <a:t>a odborník z praxe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Projektový den 4 x 45 minut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Projektovou výuku vedou společně pedagog a odborník z praxe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29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Komunitně osvětová setkání – 2x </a:t>
            </a:r>
            <a:br>
              <a:rPr lang="cs-CZ" dirty="0" smtClean="0"/>
            </a:br>
            <a:r>
              <a:rPr lang="cs-CZ" dirty="0" smtClean="0"/>
              <a:t>7 744 Kč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03512"/>
            <a:ext cx="3048000" cy="2247900"/>
          </a:xfrm>
        </p:spPr>
      </p:pic>
    </p:spTree>
    <p:extLst>
      <p:ext uri="{BB962C8B-B14F-4D97-AF65-F5344CB8AC3E}">
        <p14:creationId xmlns:p14="http://schemas.microsoft.com/office/powerpoint/2010/main" val="8985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Komunitně osvětová setkávání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V rámci aktivity je zorganizováno volnočasové komunitní osvětové setkání s rodiči, </a:t>
            </a:r>
            <a:r>
              <a:rPr lang="cs-CZ" dirty="0" smtClean="0"/>
              <a:t>přáteli školy </a:t>
            </a:r>
            <a:r>
              <a:rPr lang="cs-CZ" dirty="0"/>
              <a:t>a veřejností za pomoci odborníka nebo odborného týmu.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Uvedená </a:t>
            </a:r>
            <a:r>
              <a:rPr lang="cs-CZ" dirty="0"/>
              <a:t>aktivita může sloužit k propagaci či k upozornění na nezbytnost tématu </a:t>
            </a:r>
            <a:r>
              <a:rPr lang="cs-CZ" dirty="0" smtClean="0"/>
              <a:t>podpory rozvoje </a:t>
            </a:r>
            <a:r>
              <a:rPr lang="cs-CZ" dirty="0"/>
              <a:t>potenciálu (nadání) každého žáka/účastníka. Aktivita může být využita pro </a:t>
            </a:r>
            <a:r>
              <a:rPr lang="cs-CZ" dirty="0" smtClean="0"/>
              <a:t>rozšíření povědomí </a:t>
            </a:r>
            <a:r>
              <a:rPr lang="cs-CZ" dirty="0"/>
              <a:t>o dané oblasti a pro širší diskusi o ní.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23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žáků školy: 450</a:t>
            </a:r>
          </a:p>
          <a:p>
            <a:r>
              <a:rPr lang="cs-CZ" dirty="0" smtClean="0"/>
              <a:t>Počet zapojených pedagogických pracovníků: 8</a:t>
            </a:r>
          </a:p>
          <a:p>
            <a:r>
              <a:rPr lang="cs-CZ" dirty="0" smtClean="0"/>
              <a:t>Náklady na uvedené aktivity: 606 032 Kč</a:t>
            </a:r>
          </a:p>
          <a:p>
            <a:r>
              <a:rPr lang="cs-CZ" dirty="0" smtClean="0"/>
              <a:t>Celková alokace na projekt ze šablon: 1 425 000 </a:t>
            </a:r>
            <a:r>
              <a:rPr lang="cs-CZ" dirty="0" smtClean="0"/>
              <a:t>Kč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9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352164"/>
              </p:ext>
            </p:extLst>
          </p:nvPr>
        </p:nvGraphicFramePr>
        <p:xfrm>
          <a:off x="275303" y="501445"/>
          <a:ext cx="8603226" cy="550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ipka dolů 8"/>
          <p:cNvSpPr/>
          <p:nvPr/>
        </p:nvSpPr>
        <p:spPr>
          <a:xfrm>
            <a:off x="4329684" y="1745225"/>
            <a:ext cx="484632" cy="540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2737355">
            <a:off x="5116068" y="1970422"/>
            <a:ext cx="484632" cy="61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5400000">
            <a:off x="5365482" y="2666048"/>
            <a:ext cx="484632" cy="583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9128564">
            <a:off x="3472671" y="2246401"/>
            <a:ext cx="484632" cy="536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4281179" y="3991898"/>
            <a:ext cx="484632" cy="599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3113414" y="3200027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nahoru 14"/>
          <p:cNvSpPr/>
          <p:nvPr/>
        </p:nvSpPr>
        <p:spPr>
          <a:xfrm rot="2840999">
            <a:off x="3488668" y="3766686"/>
            <a:ext cx="484632" cy="596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 rot="18950691">
            <a:off x="5068967" y="3537581"/>
            <a:ext cx="484632" cy="588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8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 níže uvedeném odkazu najdete další informace o možnostech využití šablon pro rozvoj podpory nadání každého žáka.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www.nidv.cz/media/materialy/projekty/strategicke_rizeni/Inspiromaty/INSPIROMAT_11_Priklady-dobre-praxe-realizace-sablon.pdf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1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Využité šablony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Školní kariérový poradce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Vzdělávání pedagogických pracovníků – DVPP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Sdílení zkušeností pedagogů z různých škol/školských zařízení prostřednictvím vzájemných </a:t>
            </a:r>
            <a:r>
              <a:rPr lang="cs-CZ" dirty="0" smtClean="0"/>
              <a:t>návštěv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Tandemová </a:t>
            </a:r>
            <a:r>
              <a:rPr lang="cs-CZ" dirty="0" smtClean="0"/>
              <a:t>výuka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Zapojení odborníka z praxe do </a:t>
            </a:r>
            <a:r>
              <a:rPr lang="cs-CZ" dirty="0" smtClean="0"/>
              <a:t>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Klub </a:t>
            </a:r>
            <a:r>
              <a:rPr lang="cs-CZ" dirty="0" smtClean="0"/>
              <a:t>pro </a:t>
            </a:r>
            <a:r>
              <a:rPr lang="cs-CZ" dirty="0"/>
              <a:t>žáky </a:t>
            </a:r>
            <a:r>
              <a:rPr lang="cs-CZ" dirty="0" smtClean="0"/>
              <a:t>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Projektový </a:t>
            </a:r>
            <a:r>
              <a:rPr lang="cs-CZ" dirty="0"/>
              <a:t>den ve škole/mimo </a:t>
            </a:r>
            <a:r>
              <a:rPr lang="cs-CZ" dirty="0" smtClean="0"/>
              <a:t>školu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Komunitně osvětová setkávání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kariérový poradce – 0,1 úvazku, 24 měsíců</a:t>
            </a:r>
            <a:br>
              <a:rPr lang="cs-CZ" dirty="0"/>
            </a:br>
            <a:r>
              <a:rPr lang="cs-CZ" dirty="0"/>
              <a:t>125 592 Kč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74" y="1825625"/>
            <a:ext cx="4949350" cy="3646021"/>
          </a:xfrm>
        </p:spPr>
      </p:pic>
    </p:spTree>
    <p:extLst>
      <p:ext uri="{BB962C8B-B14F-4D97-AF65-F5344CB8AC3E}">
        <p14:creationId xmlns:p14="http://schemas.microsoft.com/office/powerpoint/2010/main" val="14466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Uvedená aktivita umožňuje nastavit systém podpory rozvoje nadání a je vhodná pro </a:t>
            </a:r>
            <a:r>
              <a:rPr lang="cs-CZ" dirty="0" smtClean="0"/>
              <a:t>koordinaci činností </a:t>
            </a:r>
            <a:r>
              <a:rPr lang="cs-CZ" dirty="0"/>
              <a:t>pedagogů (např. při identifikaci) a pro výměnu zkušeností. Dále aktivita </a:t>
            </a:r>
            <a:r>
              <a:rPr lang="cs-CZ" dirty="0" smtClean="0"/>
              <a:t>umožňuje zapojení </a:t>
            </a:r>
            <a:r>
              <a:rPr lang="cs-CZ" dirty="0"/>
              <a:t>rodičů. Školním kariérovým poradcem je pedagogický pracovník školy.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/>
              <a:t>„Při úvazku 0,1 připraví a zrealizuje měsíčně dvě individuální setkání se žáky. Jedno </a:t>
            </a:r>
            <a:r>
              <a:rPr lang="cs-CZ" i="1" dirty="0" smtClean="0"/>
              <a:t>individuální setkání </a:t>
            </a:r>
            <a:r>
              <a:rPr lang="cs-CZ" i="1" dirty="0"/>
              <a:t>se žáky lze v měsíci nahradit workshopem pro pedagogy/rodiče za účelem získání </a:t>
            </a:r>
            <a:r>
              <a:rPr lang="cs-CZ" i="1" dirty="0" smtClean="0"/>
              <a:t>kompetencí pedagogů/rodičů </a:t>
            </a:r>
            <a:r>
              <a:rPr lang="cs-CZ" i="1" dirty="0"/>
              <a:t>při identifikaci nadání/potenciálu každého žáka, nebo za účelem přípravy </a:t>
            </a:r>
            <a:r>
              <a:rPr lang="cs-CZ" i="1" dirty="0" smtClean="0"/>
              <a:t>školního </a:t>
            </a:r>
            <a:r>
              <a:rPr lang="pl-PL" i="1" dirty="0" smtClean="0"/>
              <a:t>systému </a:t>
            </a:r>
            <a:r>
              <a:rPr lang="pl-PL" i="1" dirty="0"/>
              <a:t>identifikace a podpory nadání.“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5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Vzdělávání pedagogických pracovníků (DVPP) – 16x</a:t>
            </a:r>
            <a:br>
              <a:rPr lang="cs-CZ" dirty="0"/>
            </a:br>
            <a:r>
              <a:rPr lang="cs-CZ" dirty="0"/>
              <a:t>55 680 Kč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2427287"/>
            <a:ext cx="3324225" cy="2800350"/>
          </a:xfrm>
        </p:spPr>
      </p:pic>
    </p:spTree>
    <p:extLst>
      <p:ext uri="{BB962C8B-B14F-4D97-AF65-F5344CB8AC3E}">
        <p14:creationId xmlns:p14="http://schemas.microsoft.com/office/powerpoint/2010/main" val="11386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78427"/>
            <a:ext cx="7886700" cy="1012262"/>
          </a:xfrm>
        </p:spPr>
        <p:txBody>
          <a:bodyPr>
            <a:noAutofit/>
          </a:bodyPr>
          <a:lstStyle/>
          <a:p>
            <a:r>
              <a:rPr lang="cs-CZ" dirty="0"/>
              <a:t>Vzdělávání pedagogických pracovníků ZŠ – DVPP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rozsahu 8 </a:t>
            </a:r>
            <a:r>
              <a:rPr lang="cs-CZ" dirty="0" smtClean="0"/>
              <a:t>- 80hodin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4001"/>
            <a:ext cx="7886700" cy="43655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Uvedená aktivita slouží k získání nebo zvyšování kompetencí pedagogických </a:t>
            </a:r>
            <a:r>
              <a:rPr lang="cs-CZ" dirty="0" smtClean="0"/>
              <a:t>pracovníků v </a:t>
            </a:r>
            <a:r>
              <a:rPr lang="cs-CZ" dirty="0"/>
              <a:t>dané oblasti. 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OP </a:t>
            </a:r>
            <a:r>
              <a:rPr lang="cs-CZ" dirty="0"/>
              <a:t>VVV </a:t>
            </a:r>
            <a:r>
              <a:rPr lang="cs-CZ" dirty="0" smtClean="0"/>
              <a:t>neumožňuje </a:t>
            </a:r>
            <a:r>
              <a:rPr lang="cs-CZ" dirty="0"/>
              <a:t>vytváření a podporu pouze elitních skupin žáků a vyčleňování jiných. Rozvoj nadání předpokládá, že nadaným může být </a:t>
            </a:r>
            <a:r>
              <a:rPr lang="cs-CZ" dirty="0" smtClean="0"/>
              <a:t>každý </a:t>
            </a:r>
            <a:r>
              <a:rPr lang="cs-CZ" dirty="0"/>
              <a:t>žák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Vhodné kurzy najdete na níže uvedeném odkazu: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hlinkClick r:id="rId2"/>
              </a:rPr>
              <a:t>https://www.nidv.cz/media/materialy/sablony/SABLONY_II_Katalog_NIDV_rijen_2018.pdf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Příklady kurzů: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j-lt"/>
              </a:rPr>
              <a:t>Systematický </a:t>
            </a:r>
            <a:r>
              <a:rPr lang="cs-CZ" sz="2000" dirty="0">
                <a:latin typeface="+mj-lt"/>
              </a:rPr>
              <a:t>úvod do problematiky nadání 	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j-lt"/>
              </a:rPr>
              <a:t>Vyhledávání a identifikace nadání </a:t>
            </a:r>
            <a:r>
              <a:rPr lang="cs-CZ" dirty="0"/>
              <a:t>	</a:t>
            </a:r>
            <a:endParaRPr lang="cs-CZ" dirty="0" smtClean="0"/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j-lt"/>
              </a:rPr>
              <a:t>Rozvoj nadaného žáka v běžné škole </a:t>
            </a:r>
            <a:r>
              <a:rPr lang="cs-CZ" dirty="0"/>
              <a:t>	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38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zkušeností – 2x</a:t>
            </a:r>
            <a:br>
              <a:rPr lang="cs-CZ" dirty="0" smtClean="0"/>
            </a:br>
            <a:r>
              <a:rPr lang="cs-CZ" dirty="0" smtClean="0"/>
              <a:t>18 020 Kč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05" y="1825625"/>
            <a:ext cx="5610989" cy="4003675"/>
          </a:xfrm>
          <a:pattFill prst="pct10">
            <a:fgClr>
              <a:srgbClr val="FF5050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7363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966" y="752834"/>
            <a:ext cx="7886700" cy="8985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Sdílení zkušeností pedagogů z různých škol/školských zařízení prostřednictvím vzájemných návštěv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Spolupráce </a:t>
            </a:r>
            <a:r>
              <a:rPr lang="cs-CZ" dirty="0"/>
              <a:t>v celkové době trvání min. 16 hodin spočívá v provedení minimálně dvou návštěv vybraného pedagoga z vysílající základní školy během 10 po sobě jdoucích měsíců, ve kterých probíhá výuka, v hostitelské škole. Smyslem je získání a přenos příkladů dobré praxe.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Polovina z 16 hodin je vyhrazena návštěvám pedagoga z vysílající základní školy na hostitelské škole.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Jedna z oblastí, ve které mohou být rozvíjeny znalosti a dovednosti: nadaní žáci ve výuce/vzdělávání.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49609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835C90-21DC-4136-90A5-1BBE2F970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ECBD52F-B9AF-4595-8737-4933553F4E6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DE30EA4B-235E-450F-8B81-08F1A42F26B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sharepoint/v3"/>
    <ds:schemaRef ds:uri="http://schemas.microsoft.com/office/infopath/2007/PartnerControls"/>
    <ds:schemaRef ds:uri="0104a4cd-1400-468e-be1b-c7aad71d7d5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Vzor_opvvv_prezentace</Template>
  <TotalTime>2403</TotalTime>
  <Words>751</Words>
  <Application>Microsoft Office PowerPoint</Application>
  <PresentationFormat>Předvádění na obrazovce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Vlastní návrh</vt:lpstr>
      <vt:lpstr>Prezentace aplikace PowerPoint</vt:lpstr>
      <vt:lpstr>Údaje</vt:lpstr>
      <vt:lpstr>Využité šablony</vt:lpstr>
      <vt:lpstr>Školní kariérový poradce – 0,1 úvazku, 24 měsíců 125 592 Kč</vt:lpstr>
      <vt:lpstr>Školní kariérový poradce</vt:lpstr>
      <vt:lpstr>Vzdělávání pedagogických pracovníků (DVPP) – 16x 55 680 Kč</vt:lpstr>
      <vt:lpstr>Vzdělávání pedagogických pracovníků ZŠ – DVPP  v rozsahu 8 - 80hodin  </vt:lpstr>
      <vt:lpstr>Sdílení zkušeností – 2x 18 020 Kč</vt:lpstr>
      <vt:lpstr>Sdílení zkušeností pedagogů z různých škol/školských zařízení prostřednictvím vzájemných návštěv</vt:lpstr>
      <vt:lpstr>Tandemová výuka – 8x 65 200 Kč</vt:lpstr>
      <vt:lpstr>Tandemová výuka</vt:lpstr>
      <vt:lpstr>Zapojení odborníka z praxe – 8x 88 240 Kč</vt:lpstr>
      <vt:lpstr>Zapojení odborníka z praxe do výuky</vt:lpstr>
      <vt:lpstr>Klub pro žáky – 4x  71 332 Kč</vt:lpstr>
      <vt:lpstr>Klub pro žáky ZŠ</vt:lpstr>
      <vt:lpstr>Projektové dny – 16x + 16x 174 224 Kč</vt:lpstr>
      <vt:lpstr>Projektový den ve škole/mimo školu</vt:lpstr>
      <vt:lpstr>Komunitně osvětová setkání – 2x  7 744 Kč</vt:lpstr>
      <vt:lpstr>Komunitně osvětová setkávání </vt:lpstr>
      <vt:lpstr>Prezentace aplikace PowerPoint</vt:lpstr>
      <vt:lpstr>Odkaz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Peterka Michal</dc:creator>
  <cp:lastModifiedBy>Peterka Michal</cp:lastModifiedBy>
  <cp:revision>100</cp:revision>
  <dcterms:created xsi:type="dcterms:W3CDTF">2018-03-20T06:39:12Z</dcterms:created>
  <dcterms:modified xsi:type="dcterms:W3CDTF">2018-11-12T06:22:17Z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de197c94-d562-4c93-a17c-6233561b67ba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