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68" r:id="rId2"/>
    <p:sldId id="257" r:id="rId3"/>
    <p:sldId id="259" r:id="rId4"/>
    <p:sldId id="386" r:id="rId5"/>
    <p:sldId id="535" r:id="rId6"/>
    <p:sldId id="388" r:id="rId7"/>
    <p:sldId id="389" r:id="rId8"/>
    <p:sldId id="390" r:id="rId9"/>
    <p:sldId id="391" r:id="rId10"/>
    <p:sldId id="505" r:id="rId11"/>
    <p:sldId id="393" r:id="rId12"/>
    <p:sldId id="394" r:id="rId13"/>
    <p:sldId id="395" r:id="rId14"/>
    <p:sldId id="396" r:id="rId15"/>
    <p:sldId id="397" r:id="rId16"/>
    <p:sldId id="404" r:id="rId17"/>
    <p:sldId id="500" r:id="rId18"/>
    <p:sldId id="504" r:id="rId19"/>
    <p:sldId id="501" r:id="rId20"/>
    <p:sldId id="502" r:id="rId21"/>
    <p:sldId id="503" r:id="rId22"/>
    <p:sldId id="398" r:id="rId23"/>
    <p:sldId id="520" r:id="rId24"/>
    <p:sldId id="399" r:id="rId25"/>
    <p:sldId id="521" r:id="rId26"/>
    <p:sldId id="522" r:id="rId27"/>
    <p:sldId id="400" r:id="rId28"/>
    <p:sldId id="401" r:id="rId29"/>
    <p:sldId id="402" r:id="rId30"/>
    <p:sldId id="523" r:id="rId31"/>
    <p:sldId id="403" r:id="rId32"/>
    <p:sldId id="405" r:id="rId33"/>
    <p:sldId id="406" r:id="rId34"/>
    <p:sldId id="407" r:id="rId35"/>
    <p:sldId id="408" r:id="rId36"/>
    <p:sldId id="524" r:id="rId37"/>
    <p:sldId id="409" r:id="rId38"/>
    <p:sldId id="410" r:id="rId39"/>
    <p:sldId id="411" r:id="rId40"/>
    <p:sldId id="573" r:id="rId41"/>
    <p:sldId id="574" r:id="rId42"/>
    <p:sldId id="575" r:id="rId43"/>
    <p:sldId id="577" r:id="rId44"/>
    <p:sldId id="576" r:id="rId45"/>
    <p:sldId id="565" r:id="rId46"/>
    <p:sldId id="566" r:id="rId47"/>
    <p:sldId id="567" r:id="rId48"/>
    <p:sldId id="571" r:id="rId49"/>
    <p:sldId id="569" r:id="rId50"/>
    <p:sldId id="568" r:id="rId51"/>
    <p:sldId id="570" r:id="rId52"/>
    <p:sldId id="493" r:id="rId53"/>
    <p:sldId id="412" r:id="rId54"/>
    <p:sldId id="413" r:id="rId55"/>
    <p:sldId id="414" r:id="rId56"/>
    <p:sldId id="415" r:id="rId57"/>
    <p:sldId id="558" r:id="rId58"/>
    <p:sldId id="560" r:id="rId59"/>
    <p:sldId id="561" r:id="rId60"/>
    <p:sldId id="562" r:id="rId61"/>
    <p:sldId id="563" r:id="rId62"/>
    <p:sldId id="559" r:id="rId63"/>
    <p:sldId id="541" r:id="rId64"/>
    <p:sldId id="542" r:id="rId65"/>
    <p:sldId id="543" r:id="rId66"/>
    <p:sldId id="545" r:id="rId67"/>
    <p:sldId id="531" r:id="rId68"/>
    <p:sldId id="555" r:id="rId69"/>
    <p:sldId id="494" r:id="rId70"/>
    <p:sldId id="417" r:id="rId71"/>
    <p:sldId id="418" r:id="rId72"/>
    <p:sldId id="419" r:id="rId73"/>
    <p:sldId id="556" r:id="rId74"/>
    <p:sldId id="333" r:id="rId75"/>
    <p:sldId id="334" r:id="rId76"/>
    <p:sldId id="463" r:id="rId77"/>
    <p:sldId id="335" r:id="rId78"/>
    <p:sldId id="336" r:id="rId79"/>
    <p:sldId id="337" r:id="rId80"/>
    <p:sldId id="469" r:id="rId81"/>
    <p:sldId id="338" r:id="rId82"/>
    <p:sldId id="339" r:id="rId83"/>
    <p:sldId id="340" r:id="rId84"/>
    <p:sldId id="341" r:id="rId85"/>
    <p:sldId id="342" r:id="rId86"/>
    <p:sldId id="343" r:id="rId87"/>
    <p:sldId id="344" r:id="rId88"/>
    <p:sldId id="471" r:id="rId89"/>
    <p:sldId id="345" r:id="rId90"/>
    <p:sldId id="346" r:id="rId91"/>
    <p:sldId id="347" r:id="rId92"/>
    <p:sldId id="421" r:id="rId93"/>
    <p:sldId id="422" r:id="rId94"/>
    <p:sldId id="423" r:id="rId95"/>
    <p:sldId id="424" r:id="rId96"/>
    <p:sldId id="425" r:id="rId97"/>
    <p:sldId id="426" r:id="rId98"/>
    <p:sldId id="536" r:id="rId99"/>
    <p:sldId id="457" r:id="rId100"/>
    <p:sldId id="458" r:id="rId101"/>
    <p:sldId id="459" r:id="rId102"/>
    <p:sldId id="468" r:id="rId103"/>
    <p:sldId id="428" r:id="rId104"/>
    <p:sldId id="429" r:id="rId105"/>
    <p:sldId id="430" r:id="rId106"/>
    <p:sldId id="557" r:id="rId107"/>
    <p:sldId id="431" r:id="rId108"/>
    <p:sldId id="547" r:id="rId109"/>
    <p:sldId id="548" r:id="rId110"/>
    <p:sldId id="495" r:id="rId111"/>
    <p:sldId id="435" r:id="rId112"/>
    <p:sldId id="436" r:id="rId113"/>
    <p:sldId id="437" r:id="rId114"/>
    <p:sldId id="438" r:id="rId115"/>
    <p:sldId id="439" r:id="rId116"/>
    <p:sldId id="440" r:id="rId117"/>
    <p:sldId id="441" r:id="rId118"/>
    <p:sldId id="496" r:id="rId119"/>
    <p:sldId id="490" r:id="rId120"/>
    <p:sldId id="525" r:id="rId121"/>
    <p:sldId id="444" r:id="rId122"/>
    <p:sldId id="445" r:id="rId123"/>
    <p:sldId id="446" r:id="rId124"/>
    <p:sldId id="465" r:id="rId125"/>
    <p:sldId id="466" r:id="rId126"/>
    <p:sldId id="467" r:id="rId127"/>
    <p:sldId id="492" r:id="rId128"/>
    <p:sldId id="497" r:id="rId129"/>
    <p:sldId id="447" r:id="rId130"/>
    <p:sldId id="448" r:id="rId131"/>
    <p:sldId id="449" r:id="rId132"/>
    <p:sldId id="453" r:id="rId133"/>
    <p:sldId id="455" r:id="rId134"/>
    <p:sldId id="456" r:id="rId135"/>
    <p:sldId id="270" r:id="rId136"/>
  </p:sldIdLst>
  <p:sldSz cx="9144000" cy="6858000" type="screen4x3"/>
  <p:notesSz cx="6797675" cy="9926638"/>
  <p:defaultTextStyle>
    <a:defPPr>
      <a:defRPr lang="cs-CZ"/>
    </a:defPPr>
    <a:lvl1pPr algn="just" rtl="0" fontAlgn="base">
      <a:spcBef>
        <a:spcPct val="20000"/>
      </a:spcBef>
      <a:spcAft>
        <a:spcPct val="0"/>
      </a:spcAft>
      <a:defRPr sz="1000" kern="1200">
        <a:solidFill>
          <a:srgbClr val="003F7E"/>
        </a:solidFill>
        <a:latin typeface="Arial" panose="020B0604020202020204" pitchFamily="34" charset="0"/>
        <a:ea typeface="+mn-ea"/>
        <a:cs typeface="+mn-cs"/>
      </a:defRPr>
    </a:lvl1pPr>
    <a:lvl2pPr marL="457200" algn="just" rtl="0" fontAlgn="base">
      <a:spcBef>
        <a:spcPct val="20000"/>
      </a:spcBef>
      <a:spcAft>
        <a:spcPct val="0"/>
      </a:spcAft>
      <a:defRPr sz="1000" kern="1200">
        <a:solidFill>
          <a:srgbClr val="003F7E"/>
        </a:solidFill>
        <a:latin typeface="Arial" panose="020B0604020202020204" pitchFamily="34" charset="0"/>
        <a:ea typeface="+mn-ea"/>
        <a:cs typeface="+mn-cs"/>
      </a:defRPr>
    </a:lvl2pPr>
    <a:lvl3pPr marL="914400" algn="just" rtl="0" fontAlgn="base">
      <a:spcBef>
        <a:spcPct val="20000"/>
      </a:spcBef>
      <a:spcAft>
        <a:spcPct val="0"/>
      </a:spcAft>
      <a:defRPr sz="1000" kern="1200">
        <a:solidFill>
          <a:srgbClr val="003F7E"/>
        </a:solidFill>
        <a:latin typeface="Arial" panose="020B0604020202020204" pitchFamily="34" charset="0"/>
        <a:ea typeface="+mn-ea"/>
        <a:cs typeface="+mn-cs"/>
      </a:defRPr>
    </a:lvl3pPr>
    <a:lvl4pPr marL="1371600" algn="just" rtl="0" fontAlgn="base">
      <a:spcBef>
        <a:spcPct val="20000"/>
      </a:spcBef>
      <a:spcAft>
        <a:spcPct val="0"/>
      </a:spcAft>
      <a:defRPr sz="1000" kern="1200">
        <a:solidFill>
          <a:srgbClr val="003F7E"/>
        </a:solidFill>
        <a:latin typeface="Arial" panose="020B0604020202020204" pitchFamily="34" charset="0"/>
        <a:ea typeface="+mn-ea"/>
        <a:cs typeface="+mn-cs"/>
      </a:defRPr>
    </a:lvl4pPr>
    <a:lvl5pPr marL="1828800" algn="just" rtl="0" fontAlgn="base">
      <a:spcBef>
        <a:spcPct val="20000"/>
      </a:spcBef>
      <a:spcAft>
        <a:spcPct val="0"/>
      </a:spcAft>
      <a:defRPr sz="1000" kern="1200">
        <a:solidFill>
          <a:srgbClr val="003F7E"/>
        </a:solidFill>
        <a:latin typeface="Arial" panose="020B0604020202020204" pitchFamily="34" charset="0"/>
        <a:ea typeface="+mn-ea"/>
        <a:cs typeface="+mn-cs"/>
      </a:defRPr>
    </a:lvl5pPr>
    <a:lvl6pPr marL="2286000" algn="l" defTabSz="914400" rtl="0" eaLnBrk="1" latinLnBrk="0" hangingPunct="1">
      <a:defRPr sz="1000" kern="1200">
        <a:solidFill>
          <a:srgbClr val="003F7E"/>
        </a:solidFill>
        <a:latin typeface="Arial" panose="020B0604020202020204" pitchFamily="34" charset="0"/>
        <a:ea typeface="+mn-ea"/>
        <a:cs typeface="+mn-cs"/>
      </a:defRPr>
    </a:lvl6pPr>
    <a:lvl7pPr marL="2743200" algn="l" defTabSz="914400" rtl="0" eaLnBrk="1" latinLnBrk="0" hangingPunct="1">
      <a:defRPr sz="1000" kern="1200">
        <a:solidFill>
          <a:srgbClr val="003F7E"/>
        </a:solidFill>
        <a:latin typeface="Arial" panose="020B0604020202020204" pitchFamily="34" charset="0"/>
        <a:ea typeface="+mn-ea"/>
        <a:cs typeface="+mn-cs"/>
      </a:defRPr>
    </a:lvl7pPr>
    <a:lvl8pPr marL="3200400" algn="l" defTabSz="914400" rtl="0" eaLnBrk="1" latinLnBrk="0" hangingPunct="1">
      <a:defRPr sz="1000" kern="1200">
        <a:solidFill>
          <a:srgbClr val="003F7E"/>
        </a:solidFill>
        <a:latin typeface="Arial" panose="020B0604020202020204" pitchFamily="34" charset="0"/>
        <a:ea typeface="+mn-ea"/>
        <a:cs typeface="+mn-cs"/>
      </a:defRPr>
    </a:lvl8pPr>
    <a:lvl9pPr marL="3657600" algn="l" defTabSz="914400" rtl="0" eaLnBrk="1" latinLnBrk="0" hangingPunct="1">
      <a:defRPr sz="1000" kern="1200">
        <a:solidFill>
          <a:srgbClr val="003F7E"/>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E"/>
    <a:srgbClr val="003972"/>
    <a:srgbClr val="003060"/>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B4250-B9E6-4ACE-BC44-7CA5A9CE73E2}" v="15" dt="2022-11-14T11:32:31.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houtová Monika" userId="S::kohoutova@kraj-jihocesky.cz::d4ef74ae-8ed9-40fc-9947-06b02a0bf3ee" providerId="AD" clId="Web-{AD393FF2-61DC-5231-27DA-22BC8F8068E7}"/>
    <pc:docChg chg="modSld">
      <pc:chgData name="Kohoutová Monika" userId="S::kohoutova@kraj-jihocesky.cz::d4ef74ae-8ed9-40fc-9947-06b02a0bf3ee" providerId="AD" clId="Web-{AD393FF2-61DC-5231-27DA-22BC8F8068E7}" dt="2022-11-08T08:32:18.832" v="10" actId="20577"/>
      <pc:docMkLst>
        <pc:docMk/>
      </pc:docMkLst>
      <pc:sldChg chg="modSp">
        <pc:chgData name="Kohoutová Monika" userId="S::kohoutova@kraj-jihocesky.cz::d4ef74ae-8ed9-40fc-9947-06b02a0bf3ee" providerId="AD" clId="Web-{AD393FF2-61DC-5231-27DA-22BC8F8068E7}" dt="2022-11-08T08:32:18.832" v="10" actId="20577"/>
        <pc:sldMkLst>
          <pc:docMk/>
          <pc:sldMk cId="889216418" sldId="555"/>
        </pc:sldMkLst>
        <pc:spChg chg="mod">
          <ac:chgData name="Kohoutová Monika" userId="S::kohoutova@kraj-jihocesky.cz::d4ef74ae-8ed9-40fc-9947-06b02a0bf3ee" providerId="AD" clId="Web-{AD393FF2-61DC-5231-27DA-22BC8F8068E7}" dt="2022-11-08T08:32:18.832" v="10" actId="20577"/>
          <ac:spMkLst>
            <pc:docMk/>
            <pc:sldMk cId="889216418" sldId="555"/>
            <ac:spMk id="8195" creationId="{00000000-0000-0000-0000-000000000000}"/>
          </ac:spMkLst>
        </pc:spChg>
      </pc:sldChg>
      <pc:sldChg chg="modSp">
        <pc:chgData name="Kohoutová Monika" userId="S::kohoutova@kraj-jihocesky.cz::d4ef74ae-8ed9-40fc-9947-06b02a0bf3ee" providerId="AD" clId="Web-{AD393FF2-61DC-5231-27DA-22BC8F8068E7}" dt="2022-11-08T08:22:32.439" v="4" actId="20577"/>
        <pc:sldMkLst>
          <pc:docMk/>
          <pc:sldMk cId="1760873819" sldId="560"/>
        </pc:sldMkLst>
        <pc:spChg chg="mod">
          <ac:chgData name="Kohoutová Monika" userId="S::kohoutova@kraj-jihocesky.cz::d4ef74ae-8ed9-40fc-9947-06b02a0bf3ee" providerId="AD" clId="Web-{AD393FF2-61DC-5231-27DA-22BC8F8068E7}" dt="2022-11-08T08:22:32.439" v="4" actId="20577"/>
          <ac:spMkLst>
            <pc:docMk/>
            <pc:sldMk cId="1760873819" sldId="560"/>
            <ac:spMk id="3" creationId="{59E4F7BE-9125-38B8-F883-A32BCF1B15D0}"/>
          </ac:spMkLst>
        </pc:spChg>
      </pc:sldChg>
    </pc:docChg>
  </pc:docChgLst>
  <pc:docChgLst>
    <pc:chgData name="Malý František" userId="ce7d5781-51e0-4196-8707-ea67ed3248a1" providerId="ADAL" clId="{9E4B4250-B9E6-4ACE-BC44-7CA5A9CE73E2}"/>
    <pc:docChg chg="custSel addSld delSld modSld sldOrd">
      <pc:chgData name="Malý František" userId="ce7d5781-51e0-4196-8707-ea67ed3248a1" providerId="ADAL" clId="{9E4B4250-B9E6-4ACE-BC44-7CA5A9CE73E2}" dt="2022-11-18T06:40:05.251" v="3849" actId="20577"/>
      <pc:docMkLst>
        <pc:docMk/>
      </pc:docMkLst>
      <pc:sldChg chg="add">
        <pc:chgData name="Malý František" userId="ce7d5781-51e0-4196-8707-ea67ed3248a1" providerId="ADAL" clId="{9E4B4250-B9E6-4ACE-BC44-7CA5A9CE73E2}" dt="2022-10-26T07:12:06.370" v="4"/>
        <pc:sldMkLst>
          <pc:docMk/>
          <pc:sldMk cId="0" sldId="257"/>
        </pc:sldMkLst>
      </pc:sldChg>
      <pc:sldChg chg="modSp add mod">
        <pc:chgData name="Malý František" userId="ce7d5781-51e0-4196-8707-ea67ed3248a1" providerId="ADAL" clId="{9E4B4250-B9E6-4ACE-BC44-7CA5A9CE73E2}" dt="2022-11-18T06:40:05.251" v="3849" actId="20577"/>
        <pc:sldMkLst>
          <pc:docMk/>
          <pc:sldMk cId="0" sldId="259"/>
        </pc:sldMkLst>
        <pc:spChg chg="mod">
          <ac:chgData name="Malý František" userId="ce7d5781-51e0-4196-8707-ea67ed3248a1" providerId="ADAL" clId="{9E4B4250-B9E6-4ACE-BC44-7CA5A9CE73E2}" dt="2022-11-18T06:40:05.251" v="3849" actId="20577"/>
          <ac:spMkLst>
            <pc:docMk/>
            <pc:sldMk cId="0" sldId="259"/>
            <ac:spMk id="6147" creationId="{00000000-0000-0000-0000-000000000000}"/>
          </ac:spMkLst>
        </pc:spChg>
      </pc:sldChg>
      <pc:sldChg chg="modSp mod">
        <pc:chgData name="Malý František" userId="ce7d5781-51e0-4196-8707-ea67ed3248a1" providerId="ADAL" clId="{9E4B4250-B9E6-4ACE-BC44-7CA5A9CE73E2}" dt="2022-10-26T07:12:28.848" v="5"/>
        <pc:sldMkLst>
          <pc:docMk/>
          <pc:sldMk cId="2795553427" sldId="268"/>
        </pc:sldMkLst>
        <pc:spChg chg="mod">
          <ac:chgData name="Malý František" userId="ce7d5781-51e0-4196-8707-ea67ed3248a1" providerId="ADAL" clId="{9E4B4250-B9E6-4ACE-BC44-7CA5A9CE73E2}" dt="2022-10-26T07:12:28.848" v="5"/>
          <ac:spMkLst>
            <pc:docMk/>
            <pc:sldMk cId="2795553427" sldId="268"/>
            <ac:spMk id="2" creationId="{C049BEC2-B577-4D4E-A5C8-AD57C3406F3B}"/>
          </ac:spMkLst>
        </pc:spChg>
      </pc:sldChg>
      <pc:sldChg chg="del">
        <pc:chgData name="Malý František" userId="ce7d5781-51e0-4196-8707-ea67ed3248a1" providerId="ADAL" clId="{9E4B4250-B9E6-4ACE-BC44-7CA5A9CE73E2}" dt="2022-10-26T07:11:54.171" v="3" actId="47"/>
        <pc:sldMkLst>
          <pc:docMk/>
          <pc:sldMk cId="2313132705" sldId="271"/>
        </pc:sldMkLst>
      </pc:sldChg>
      <pc:sldChg chg="del">
        <pc:chgData name="Malý František" userId="ce7d5781-51e0-4196-8707-ea67ed3248a1" providerId="ADAL" clId="{9E4B4250-B9E6-4ACE-BC44-7CA5A9CE73E2}" dt="2022-10-26T07:11:54.171" v="3" actId="47"/>
        <pc:sldMkLst>
          <pc:docMk/>
          <pc:sldMk cId="100902556" sldId="287"/>
        </pc:sldMkLst>
      </pc:sldChg>
      <pc:sldChg chg="del">
        <pc:chgData name="Malý František" userId="ce7d5781-51e0-4196-8707-ea67ed3248a1" providerId="ADAL" clId="{9E4B4250-B9E6-4ACE-BC44-7CA5A9CE73E2}" dt="2022-10-26T07:11:54.171" v="3" actId="47"/>
        <pc:sldMkLst>
          <pc:docMk/>
          <pc:sldMk cId="1637337843" sldId="288"/>
        </pc:sldMkLst>
      </pc:sldChg>
      <pc:sldChg chg="del">
        <pc:chgData name="Malý František" userId="ce7d5781-51e0-4196-8707-ea67ed3248a1" providerId="ADAL" clId="{9E4B4250-B9E6-4ACE-BC44-7CA5A9CE73E2}" dt="2022-10-26T07:11:54.171" v="3" actId="47"/>
        <pc:sldMkLst>
          <pc:docMk/>
          <pc:sldMk cId="551448677" sldId="289"/>
        </pc:sldMkLst>
      </pc:sldChg>
      <pc:sldChg chg="del">
        <pc:chgData name="Malý František" userId="ce7d5781-51e0-4196-8707-ea67ed3248a1" providerId="ADAL" clId="{9E4B4250-B9E6-4ACE-BC44-7CA5A9CE73E2}" dt="2022-10-26T07:11:54.171" v="3" actId="47"/>
        <pc:sldMkLst>
          <pc:docMk/>
          <pc:sldMk cId="1923361637" sldId="290"/>
        </pc:sldMkLst>
      </pc:sldChg>
      <pc:sldChg chg="del">
        <pc:chgData name="Malý František" userId="ce7d5781-51e0-4196-8707-ea67ed3248a1" providerId="ADAL" clId="{9E4B4250-B9E6-4ACE-BC44-7CA5A9CE73E2}" dt="2022-10-26T07:11:54.171" v="3" actId="47"/>
        <pc:sldMkLst>
          <pc:docMk/>
          <pc:sldMk cId="3037220664" sldId="291"/>
        </pc:sldMkLst>
      </pc:sldChg>
      <pc:sldChg chg="del">
        <pc:chgData name="Malý František" userId="ce7d5781-51e0-4196-8707-ea67ed3248a1" providerId="ADAL" clId="{9E4B4250-B9E6-4ACE-BC44-7CA5A9CE73E2}" dt="2022-10-26T07:11:54.171" v="3" actId="47"/>
        <pc:sldMkLst>
          <pc:docMk/>
          <pc:sldMk cId="3705440263" sldId="294"/>
        </pc:sldMkLst>
      </pc:sldChg>
      <pc:sldChg chg="del">
        <pc:chgData name="Malý František" userId="ce7d5781-51e0-4196-8707-ea67ed3248a1" providerId="ADAL" clId="{9E4B4250-B9E6-4ACE-BC44-7CA5A9CE73E2}" dt="2022-10-26T07:11:54.171" v="3" actId="47"/>
        <pc:sldMkLst>
          <pc:docMk/>
          <pc:sldMk cId="3409519967" sldId="297"/>
        </pc:sldMkLst>
      </pc:sldChg>
      <pc:sldChg chg="del">
        <pc:chgData name="Malý František" userId="ce7d5781-51e0-4196-8707-ea67ed3248a1" providerId="ADAL" clId="{9E4B4250-B9E6-4ACE-BC44-7CA5A9CE73E2}" dt="2022-10-26T07:11:54.171" v="3" actId="47"/>
        <pc:sldMkLst>
          <pc:docMk/>
          <pc:sldMk cId="3090923537" sldId="301"/>
        </pc:sldMkLst>
      </pc:sldChg>
      <pc:sldChg chg="del">
        <pc:chgData name="Malý František" userId="ce7d5781-51e0-4196-8707-ea67ed3248a1" providerId="ADAL" clId="{9E4B4250-B9E6-4ACE-BC44-7CA5A9CE73E2}" dt="2022-10-26T07:11:54.171" v="3" actId="47"/>
        <pc:sldMkLst>
          <pc:docMk/>
          <pc:sldMk cId="3503093453" sldId="302"/>
        </pc:sldMkLst>
      </pc:sldChg>
      <pc:sldChg chg="del">
        <pc:chgData name="Malý František" userId="ce7d5781-51e0-4196-8707-ea67ed3248a1" providerId="ADAL" clId="{9E4B4250-B9E6-4ACE-BC44-7CA5A9CE73E2}" dt="2022-10-26T07:11:54.171" v="3" actId="47"/>
        <pc:sldMkLst>
          <pc:docMk/>
          <pc:sldMk cId="428661463" sldId="303"/>
        </pc:sldMkLst>
      </pc:sldChg>
      <pc:sldChg chg="del">
        <pc:chgData name="Malý František" userId="ce7d5781-51e0-4196-8707-ea67ed3248a1" providerId="ADAL" clId="{9E4B4250-B9E6-4ACE-BC44-7CA5A9CE73E2}" dt="2022-10-26T07:11:54.171" v="3" actId="47"/>
        <pc:sldMkLst>
          <pc:docMk/>
          <pc:sldMk cId="279176709" sldId="304"/>
        </pc:sldMkLst>
      </pc:sldChg>
      <pc:sldChg chg="del">
        <pc:chgData name="Malý František" userId="ce7d5781-51e0-4196-8707-ea67ed3248a1" providerId="ADAL" clId="{9E4B4250-B9E6-4ACE-BC44-7CA5A9CE73E2}" dt="2022-10-26T07:11:54.171" v="3" actId="47"/>
        <pc:sldMkLst>
          <pc:docMk/>
          <pc:sldMk cId="3231135477" sldId="305"/>
        </pc:sldMkLst>
      </pc:sldChg>
      <pc:sldChg chg="del">
        <pc:chgData name="Malý František" userId="ce7d5781-51e0-4196-8707-ea67ed3248a1" providerId="ADAL" clId="{9E4B4250-B9E6-4ACE-BC44-7CA5A9CE73E2}" dt="2022-10-26T07:11:54.171" v="3" actId="47"/>
        <pc:sldMkLst>
          <pc:docMk/>
          <pc:sldMk cId="1715940614" sldId="306"/>
        </pc:sldMkLst>
      </pc:sldChg>
      <pc:sldChg chg="del">
        <pc:chgData name="Malý František" userId="ce7d5781-51e0-4196-8707-ea67ed3248a1" providerId="ADAL" clId="{9E4B4250-B9E6-4ACE-BC44-7CA5A9CE73E2}" dt="2022-10-26T07:11:54.171" v="3" actId="47"/>
        <pc:sldMkLst>
          <pc:docMk/>
          <pc:sldMk cId="816073264" sldId="307"/>
        </pc:sldMkLst>
      </pc:sldChg>
      <pc:sldChg chg="del">
        <pc:chgData name="Malý František" userId="ce7d5781-51e0-4196-8707-ea67ed3248a1" providerId="ADAL" clId="{9E4B4250-B9E6-4ACE-BC44-7CA5A9CE73E2}" dt="2022-10-26T07:11:54.171" v="3" actId="47"/>
        <pc:sldMkLst>
          <pc:docMk/>
          <pc:sldMk cId="1377191445" sldId="311"/>
        </pc:sldMkLst>
      </pc:sldChg>
      <pc:sldChg chg="del">
        <pc:chgData name="Malý František" userId="ce7d5781-51e0-4196-8707-ea67ed3248a1" providerId="ADAL" clId="{9E4B4250-B9E6-4ACE-BC44-7CA5A9CE73E2}" dt="2022-10-26T07:11:54.171" v="3" actId="47"/>
        <pc:sldMkLst>
          <pc:docMk/>
          <pc:sldMk cId="1535507753" sldId="317"/>
        </pc:sldMkLst>
      </pc:sldChg>
      <pc:sldChg chg="del">
        <pc:chgData name="Malý František" userId="ce7d5781-51e0-4196-8707-ea67ed3248a1" providerId="ADAL" clId="{9E4B4250-B9E6-4ACE-BC44-7CA5A9CE73E2}" dt="2022-10-26T07:11:54.171" v="3" actId="47"/>
        <pc:sldMkLst>
          <pc:docMk/>
          <pc:sldMk cId="856330114" sldId="318"/>
        </pc:sldMkLst>
      </pc:sldChg>
      <pc:sldChg chg="del">
        <pc:chgData name="Malý František" userId="ce7d5781-51e0-4196-8707-ea67ed3248a1" providerId="ADAL" clId="{9E4B4250-B9E6-4ACE-BC44-7CA5A9CE73E2}" dt="2022-10-26T07:11:54.171" v="3" actId="47"/>
        <pc:sldMkLst>
          <pc:docMk/>
          <pc:sldMk cId="3061863571" sldId="325"/>
        </pc:sldMkLst>
      </pc:sldChg>
      <pc:sldChg chg="del">
        <pc:chgData name="Malý František" userId="ce7d5781-51e0-4196-8707-ea67ed3248a1" providerId="ADAL" clId="{9E4B4250-B9E6-4ACE-BC44-7CA5A9CE73E2}" dt="2022-10-26T07:11:54.171" v="3" actId="47"/>
        <pc:sldMkLst>
          <pc:docMk/>
          <pc:sldMk cId="4122013182" sldId="326"/>
        </pc:sldMkLst>
      </pc:sldChg>
      <pc:sldChg chg="del">
        <pc:chgData name="Malý František" userId="ce7d5781-51e0-4196-8707-ea67ed3248a1" providerId="ADAL" clId="{9E4B4250-B9E6-4ACE-BC44-7CA5A9CE73E2}" dt="2022-10-26T07:11:54.171" v="3" actId="47"/>
        <pc:sldMkLst>
          <pc:docMk/>
          <pc:sldMk cId="623752626" sldId="327"/>
        </pc:sldMkLst>
      </pc:sldChg>
      <pc:sldChg chg="del">
        <pc:chgData name="Malý František" userId="ce7d5781-51e0-4196-8707-ea67ed3248a1" providerId="ADAL" clId="{9E4B4250-B9E6-4ACE-BC44-7CA5A9CE73E2}" dt="2022-10-26T07:11:54.171" v="3" actId="47"/>
        <pc:sldMkLst>
          <pc:docMk/>
          <pc:sldMk cId="2543980290" sldId="328"/>
        </pc:sldMkLst>
      </pc:sldChg>
      <pc:sldChg chg="del">
        <pc:chgData name="Malý František" userId="ce7d5781-51e0-4196-8707-ea67ed3248a1" providerId="ADAL" clId="{9E4B4250-B9E6-4ACE-BC44-7CA5A9CE73E2}" dt="2022-10-26T07:11:54.171" v="3" actId="47"/>
        <pc:sldMkLst>
          <pc:docMk/>
          <pc:sldMk cId="1483154751" sldId="329"/>
        </pc:sldMkLst>
      </pc:sldChg>
      <pc:sldChg chg="del">
        <pc:chgData name="Malý František" userId="ce7d5781-51e0-4196-8707-ea67ed3248a1" providerId="ADAL" clId="{9E4B4250-B9E6-4ACE-BC44-7CA5A9CE73E2}" dt="2022-10-26T07:11:54.171" v="3" actId="47"/>
        <pc:sldMkLst>
          <pc:docMk/>
          <pc:sldMk cId="442608476" sldId="330"/>
        </pc:sldMkLst>
      </pc:sldChg>
      <pc:sldChg chg="del">
        <pc:chgData name="Malý František" userId="ce7d5781-51e0-4196-8707-ea67ed3248a1" providerId="ADAL" clId="{9E4B4250-B9E6-4ACE-BC44-7CA5A9CE73E2}" dt="2022-10-26T07:11:54.171" v="3" actId="47"/>
        <pc:sldMkLst>
          <pc:docMk/>
          <pc:sldMk cId="340538344" sldId="331"/>
        </pc:sldMkLst>
      </pc:sldChg>
      <pc:sldChg chg="del">
        <pc:chgData name="Malý František" userId="ce7d5781-51e0-4196-8707-ea67ed3248a1" providerId="ADAL" clId="{9E4B4250-B9E6-4ACE-BC44-7CA5A9CE73E2}" dt="2022-10-26T07:11:54.171" v="3" actId="47"/>
        <pc:sldMkLst>
          <pc:docMk/>
          <pc:sldMk cId="702638147" sldId="332"/>
        </pc:sldMkLst>
      </pc:sldChg>
      <pc:sldChg chg="add">
        <pc:chgData name="Malý František" userId="ce7d5781-51e0-4196-8707-ea67ed3248a1" providerId="ADAL" clId="{9E4B4250-B9E6-4ACE-BC44-7CA5A9CE73E2}" dt="2022-10-26T07:12:06.370" v="4"/>
        <pc:sldMkLst>
          <pc:docMk/>
          <pc:sldMk cId="2141581974" sldId="333"/>
        </pc:sldMkLst>
      </pc:sldChg>
      <pc:sldChg chg="del">
        <pc:chgData name="Malý František" userId="ce7d5781-51e0-4196-8707-ea67ed3248a1" providerId="ADAL" clId="{9E4B4250-B9E6-4ACE-BC44-7CA5A9CE73E2}" dt="2022-10-26T07:11:54.171" v="3" actId="47"/>
        <pc:sldMkLst>
          <pc:docMk/>
          <pc:sldMk cId="4121252521" sldId="333"/>
        </pc:sldMkLst>
      </pc:sldChg>
      <pc:sldChg chg="add">
        <pc:chgData name="Malý František" userId="ce7d5781-51e0-4196-8707-ea67ed3248a1" providerId="ADAL" clId="{9E4B4250-B9E6-4ACE-BC44-7CA5A9CE73E2}" dt="2022-10-26T07:12:06.370" v="4"/>
        <pc:sldMkLst>
          <pc:docMk/>
          <pc:sldMk cId="154390782" sldId="334"/>
        </pc:sldMkLst>
      </pc:sldChg>
      <pc:sldChg chg="del">
        <pc:chgData name="Malý František" userId="ce7d5781-51e0-4196-8707-ea67ed3248a1" providerId="ADAL" clId="{9E4B4250-B9E6-4ACE-BC44-7CA5A9CE73E2}" dt="2022-10-26T07:11:54.171" v="3" actId="47"/>
        <pc:sldMkLst>
          <pc:docMk/>
          <pc:sldMk cId="2304577105" sldId="334"/>
        </pc:sldMkLst>
      </pc:sldChg>
      <pc:sldChg chg="del">
        <pc:chgData name="Malý František" userId="ce7d5781-51e0-4196-8707-ea67ed3248a1" providerId="ADAL" clId="{9E4B4250-B9E6-4ACE-BC44-7CA5A9CE73E2}" dt="2022-10-26T07:11:54.171" v="3" actId="47"/>
        <pc:sldMkLst>
          <pc:docMk/>
          <pc:sldMk cId="2713266300" sldId="335"/>
        </pc:sldMkLst>
      </pc:sldChg>
      <pc:sldChg chg="add">
        <pc:chgData name="Malý František" userId="ce7d5781-51e0-4196-8707-ea67ed3248a1" providerId="ADAL" clId="{9E4B4250-B9E6-4ACE-BC44-7CA5A9CE73E2}" dt="2022-10-26T07:12:06.370" v="4"/>
        <pc:sldMkLst>
          <pc:docMk/>
          <pc:sldMk cId="4206541135" sldId="335"/>
        </pc:sldMkLst>
      </pc:sldChg>
      <pc:sldChg chg="add">
        <pc:chgData name="Malý František" userId="ce7d5781-51e0-4196-8707-ea67ed3248a1" providerId="ADAL" clId="{9E4B4250-B9E6-4ACE-BC44-7CA5A9CE73E2}" dt="2022-10-26T07:12:06.370" v="4"/>
        <pc:sldMkLst>
          <pc:docMk/>
          <pc:sldMk cId="520991943" sldId="336"/>
        </pc:sldMkLst>
      </pc:sldChg>
      <pc:sldChg chg="del">
        <pc:chgData name="Malý František" userId="ce7d5781-51e0-4196-8707-ea67ed3248a1" providerId="ADAL" clId="{9E4B4250-B9E6-4ACE-BC44-7CA5A9CE73E2}" dt="2022-10-26T07:11:54.171" v="3" actId="47"/>
        <pc:sldMkLst>
          <pc:docMk/>
          <pc:sldMk cId="2321109288" sldId="337"/>
        </pc:sldMkLst>
      </pc:sldChg>
      <pc:sldChg chg="add">
        <pc:chgData name="Malý František" userId="ce7d5781-51e0-4196-8707-ea67ed3248a1" providerId="ADAL" clId="{9E4B4250-B9E6-4ACE-BC44-7CA5A9CE73E2}" dt="2022-10-26T07:12:06.370" v="4"/>
        <pc:sldMkLst>
          <pc:docMk/>
          <pc:sldMk cId="3791183327" sldId="337"/>
        </pc:sldMkLst>
      </pc:sldChg>
      <pc:sldChg chg="modSp add mod">
        <pc:chgData name="Malý František" userId="ce7d5781-51e0-4196-8707-ea67ed3248a1" providerId="ADAL" clId="{9E4B4250-B9E6-4ACE-BC44-7CA5A9CE73E2}" dt="2022-11-14T14:26:51.721" v="3728" actId="113"/>
        <pc:sldMkLst>
          <pc:docMk/>
          <pc:sldMk cId="2852354544" sldId="338"/>
        </pc:sldMkLst>
        <pc:spChg chg="mod">
          <ac:chgData name="Malý František" userId="ce7d5781-51e0-4196-8707-ea67ed3248a1" providerId="ADAL" clId="{9E4B4250-B9E6-4ACE-BC44-7CA5A9CE73E2}" dt="2022-11-14T14:26:51.721" v="3728" actId="113"/>
          <ac:spMkLst>
            <pc:docMk/>
            <pc:sldMk cId="2852354544" sldId="338"/>
            <ac:spMk id="8195" creationId="{00000000-0000-0000-0000-000000000000}"/>
          </ac:spMkLst>
        </pc:spChg>
      </pc:sldChg>
      <pc:sldChg chg="add">
        <pc:chgData name="Malý František" userId="ce7d5781-51e0-4196-8707-ea67ed3248a1" providerId="ADAL" clId="{9E4B4250-B9E6-4ACE-BC44-7CA5A9CE73E2}" dt="2022-10-26T07:12:06.370" v="4"/>
        <pc:sldMkLst>
          <pc:docMk/>
          <pc:sldMk cId="617896279" sldId="339"/>
        </pc:sldMkLst>
      </pc:sldChg>
      <pc:sldChg chg="del">
        <pc:chgData name="Malý František" userId="ce7d5781-51e0-4196-8707-ea67ed3248a1" providerId="ADAL" clId="{9E4B4250-B9E6-4ACE-BC44-7CA5A9CE73E2}" dt="2022-10-26T07:11:54.171" v="3" actId="47"/>
        <pc:sldMkLst>
          <pc:docMk/>
          <pc:sldMk cId="3385092937" sldId="339"/>
        </pc:sldMkLst>
      </pc:sldChg>
      <pc:sldChg chg="add">
        <pc:chgData name="Malý František" userId="ce7d5781-51e0-4196-8707-ea67ed3248a1" providerId="ADAL" clId="{9E4B4250-B9E6-4ACE-BC44-7CA5A9CE73E2}" dt="2022-10-26T07:12:06.370" v="4"/>
        <pc:sldMkLst>
          <pc:docMk/>
          <pc:sldMk cId="645610662" sldId="340"/>
        </pc:sldMkLst>
      </pc:sldChg>
      <pc:sldChg chg="add">
        <pc:chgData name="Malý František" userId="ce7d5781-51e0-4196-8707-ea67ed3248a1" providerId="ADAL" clId="{9E4B4250-B9E6-4ACE-BC44-7CA5A9CE73E2}" dt="2022-10-26T07:12:06.370" v="4"/>
        <pc:sldMkLst>
          <pc:docMk/>
          <pc:sldMk cId="1577192630" sldId="341"/>
        </pc:sldMkLst>
      </pc:sldChg>
      <pc:sldChg chg="del">
        <pc:chgData name="Malý František" userId="ce7d5781-51e0-4196-8707-ea67ed3248a1" providerId="ADAL" clId="{9E4B4250-B9E6-4ACE-BC44-7CA5A9CE73E2}" dt="2022-10-26T07:11:54.171" v="3" actId="47"/>
        <pc:sldMkLst>
          <pc:docMk/>
          <pc:sldMk cId="2416954101" sldId="342"/>
        </pc:sldMkLst>
      </pc:sldChg>
      <pc:sldChg chg="add">
        <pc:chgData name="Malý František" userId="ce7d5781-51e0-4196-8707-ea67ed3248a1" providerId="ADAL" clId="{9E4B4250-B9E6-4ACE-BC44-7CA5A9CE73E2}" dt="2022-10-26T07:12:06.370" v="4"/>
        <pc:sldMkLst>
          <pc:docMk/>
          <pc:sldMk cId="3400502592" sldId="342"/>
        </pc:sldMkLst>
      </pc:sldChg>
      <pc:sldChg chg="add">
        <pc:chgData name="Malý František" userId="ce7d5781-51e0-4196-8707-ea67ed3248a1" providerId="ADAL" clId="{9E4B4250-B9E6-4ACE-BC44-7CA5A9CE73E2}" dt="2022-10-26T07:12:06.370" v="4"/>
        <pc:sldMkLst>
          <pc:docMk/>
          <pc:sldMk cId="2219505689" sldId="343"/>
        </pc:sldMkLst>
      </pc:sldChg>
      <pc:sldChg chg="del">
        <pc:chgData name="Malý František" userId="ce7d5781-51e0-4196-8707-ea67ed3248a1" providerId="ADAL" clId="{9E4B4250-B9E6-4ACE-BC44-7CA5A9CE73E2}" dt="2022-10-26T07:11:54.171" v="3" actId="47"/>
        <pc:sldMkLst>
          <pc:docMk/>
          <pc:sldMk cId="2985303606" sldId="343"/>
        </pc:sldMkLst>
      </pc:sldChg>
      <pc:sldChg chg="add">
        <pc:chgData name="Malý František" userId="ce7d5781-51e0-4196-8707-ea67ed3248a1" providerId="ADAL" clId="{9E4B4250-B9E6-4ACE-BC44-7CA5A9CE73E2}" dt="2022-10-26T07:12:06.370" v="4"/>
        <pc:sldMkLst>
          <pc:docMk/>
          <pc:sldMk cId="2687546976" sldId="344"/>
        </pc:sldMkLst>
      </pc:sldChg>
      <pc:sldChg chg="del">
        <pc:chgData name="Malý František" userId="ce7d5781-51e0-4196-8707-ea67ed3248a1" providerId="ADAL" clId="{9E4B4250-B9E6-4ACE-BC44-7CA5A9CE73E2}" dt="2022-10-26T07:11:54.171" v="3" actId="47"/>
        <pc:sldMkLst>
          <pc:docMk/>
          <pc:sldMk cId="1708854853" sldId="345"/>
        </pc:sldMkLst>
      </pc:sldChg>
      <pc:sldChg chg="add">
        <pc:chgData name="Malý František" userId="ce7d5781-51e0-4196-8707-ea67ed3248a1" providerId="ADAL" clId="{9E4B4250-B9E6-4ACE-BC44-7CA5A9CE73E2}" dt="2022-10-26T07:12:06.370" v="4"/>
        <pc:sldMkLst>
          <pc:docMk/>
          <pc:sldMk cId="3351726577" sldId="345"/>
        </pc:sldMkLst>
      </pc:sldChg>
      <pc:sldChg chg="del">
        <pc:chgData name="Malý František" userId="ce7d5781-51e0-4196-8707-ea67ed3248a1" providerId="ADAL" clId="{9E4B4250-B9E6-4ACE-BC44-7CA5A9CE73E2}" dt="2022-10-26T07:11:54.171" v="3" actId="47"/>
        <pc:sldMkLst>
          <pc:docMk/>
          <pc:sldMk cId="954947739" sldId="346"/>
        </pc:sldMkLst>
      </pc:sldChg>
      <pc:sldChg chg="add">
        <pc:chgData name="Malý František" userId="ce7d5781-51e0-4196-8707-ea67ed3248a1" providerId="ADAL" clId="{9E4B4250-B9E6-4ACE-BC44-7CA5A9CE73E2}" dt="2022-10-26T07:12:06.370" v="4"/>
        <pc:sldMkLst>
          <pc:docMk/>
          <pc:sldMk cId="2650199794" sldId="346"/>
        </pc:sldMkLst>
      </pc:sldChg>
      <pc:sldChg chg="add">
        <pc:chgData name="Malý František" userId="ce7d5781-51e0-4196-8707-ea67ed3248a1" providerId="ADAL" clId="{9E4B4250-B9E6-4ACE-BC44-7CA5A9CE73E2}" dt="2022-10-26T07:12:06.370" v="4"/>
        <pc:sldMkLst>
          <pc:docMk/>
          <pc:sldMk cId="2343017391" sldId="347"/>
        </pc:sldMkLst>
      </pc:sldChg>
      <pc:sldChg chg="del">
        <pc:chgData name="Malý František" userId="ce7d5781-51e0-4196-8707-ea67ed3248a1" providerId="ADAL" clId="{9E4B4250-B9E6-4ACE-BC44-7CA5A9CE73E2}" dt="2022-10-26T07:11:54.171" v="3" actId="47"/>
        <pc:sldMkLst>
          <pc:docMk/>
          <pc:sldMk cId="2425106822" sldId="347"/>
        </pc:sldMkLst>
      </pc:sldChg>
      <pc:sldChg chg="del">
        <pc:chgData name="Malý František" userId="ce7d5781-51e0-4196-8707-ea67ed3248a1" providerId="ADAL" clId="{9E4B4250-B9E6-4ACE-BC44-7CA5A9CE73E2}" dt="2022-10-26T07:11:54.171" v="3" actId="47"/>
        <pc:sldMkLst>
          <pc:docMk/>
          <pc:sldMk cId="3522005702" sldId="348"/>
        </pc:sldMkLst>
      </pc:sldChg>
      <pc:sldChg chg="del">
        <pc:chgData name="Malý František" userId="ce7d5781-51e0-4196-8707-ea67ed3248a1" providerId="ADAL" clId="{9E4B4250-B9E6-4ACE-BC44-7CA5A9CE73E2}" dt="2022-10-26T07:11:54.171" v="3" actId="47"/>
        <pc:sldMkLst>
          <pc:docMk/>
          <pc:sldMk cId="1414458869" sldId="349"/>
        </pc:sldMkLst>
      </pc:sldChg>
      <pc:sldChg chg="del">
        <pc:chgData name="Malý František" userId="ce7d5781-51e0-4196-8707-ea67ed3248a1" providerId="ADAL" clId="{9E4B4250-B9E6-4ACE-BC44-7CA5A9CE73E2}" dt="2022-10-26T07:11:54.171" v="3" actId="47"/>
        <pc:sldMkLst>
          <pc:docMk/>
          <pc:sldMk cId="1234633303" sldId="350"/>
        </pc:sldMkLst>
      </pc:sldChg>
      <pc:sldChg chg="del">
        <pc:chgData name="Malý František" userId="ce7d5781-51e0-4196-8707-ea67ed3248a1" providerId="ADAL" clId="{9E4B4250-B9E6-4ACE-BC44-7CA5A9CE73E2}" dt="2022-10-26T07:11:54.171" v="3" actId="47"/>
        <pc:sldMkLst>
          <pc:docMk/>
          <pc:sldMk cId="3065821606" sldId="351"/>
        </pc:sldMkLst>
      </pc:sldChg>
      <pc:sldChg chg="del">
        <pc:chgData name="Malý František" userId="ce7d5781-51e0-4196-8707-ea67ed3248a1" providerId="ADAL" clId="{9E4B4250-B9E6-4ACE-BC44-7CA5A9CE73E2}" dt="2022-10-26T07:11:54.171" v="3" actId="47"/>
        <pc:sldMkLst>
          <pc:docMk/>
          <pc:sldMk cId="768087186" sldId="352"/>
        </pc:sldMkLst>
      </pc:sldChg>
      <pc:sldChg chg="del">
        <pc:chgData name="Malý František" userId="ce7d5781-51e0-4196-8707-ea67ed3248a1" providerId="ADAL" clId="{9E4B4250-B9E6-4ACE-BC44-7CA5A9CE73E2}" dt="2022-10-26T07:11:54.171" v="3" actId="47"/>
        <pc:sldMkLst>
          <pc:docMk/>
          <pc:sldMk cId="3836112508" sldId="354"/>
        </pc:sldMkLst>
      </pc:sldChg>
      <pc:sldChg chg="del">
        <pc:chgData name="Malý František" userId="ce7d5781-51e0-4196-8707-ea67ed3248a1" providerId="ADAL" clId="{9E4B4250-B9E6-4ACE-BC44-7CA5A9CE73E2}" dt="2022-10-26T07:11:54.171" v="3" actId="47"/>
        <pc:sldMkLst>
          <pc:docMk/>
          <pc:sldMk cId="2431993708" sldId="355"/>
        </pc:sldMkLst>
      </pc:sldChg>
      <pc:sldChg chg="del">
        <pc:chgData name="Malý František" userId="ce7d5781-51e0-4196-8707-ea67ed3248a1" providerId="ADAL" clId="{9E4B4250-B9E6-4ACE-BC44-7CA5A9CE73E2}" dt="2022-10-26T07:11:54.171" v="3" actId="47"/>
        <pc:sldMkLst>
          <pc:docMk/>
          <pc:sldMk cId="2523922638" sldId="358"/>
        </pc:sldMkLst>
      </pc:sldChg>
      <pc:sldChg chg="del">
        <pc:chgData name="Malý František" userId="ce7d5781-51e0-4196-8707-ea67ed3248a1" providerId="ADAL" clId="{9E4B4250-B9E6-4ACE-BC44-7CA5A9CE73E2}" dt="2022-10-26T07:11:54.171" v="3" actId="47"/>
        <pc:sldMkLst>
          <pc:docMk/>
          <pc:sldMk cId="3480843395" sldId="360"/>
        </pc:sldMkLst>
      </pc:sldChg>
      <pc:sldChg chg="del">
        <pc:chgData name="Malý František" userId="ce7d5781-51e0-4196-8707-ea67ed3248a1" providerId="ADAL" clId="{9E4B4250-B9E6-4ACE-BC44-7CA5A9CE73E2}" dt="2022-10-26T07:11:54.171" v="3" actId="47"/>
        <pc:sldMkLst>
          <pc:docMk/>
          <pc:sldMk cId="3342993541" sldId="362"/>
        </pc:sldMkLst>
      </pc:sldChg>
      <pc:sldChg chg="del">
        <pc:chgData name="Malý František" userId="ce7d5781-51e0-4196-8707-ea67ed3248a1" providerId="ADAL" clId="{9E4B4250-B9E6-4ACE-BC44-7CA5A9CE73E2}" dt="2022-10-26T07:11:54.171" v="3" actId="47"/>
        <pc:sldMkLst>
          <pc:docMk/>
          <pc:sldMk cId="4258066917" sldId="363"/>
        </pc:sldMkLst>
      </pc:sldChg>
      <pc:sldChg chg="del">
        <pc:chgData name="Malý František" userId="ce7d5781-51e0-4196-8707-ea67ed3248a1" providerId="ADAL" clId="{9E4B4250-B9E6-4ACE-BC44-7CA5A9CE73E2}" dt="2022-10-26T07:11:54.171" v="3" actId="47"/>
        <pc:sldMkLst>
          <pc:docMk/>
          <pc:sldMk cId="4195776065" sldId="364"/>
        </pc:sldMkLst>
      </pc:sldChg>
      <pc:sldChg chg="del">
        <pc:chgData name="Malý František" userId="ce7d5781-51e0-4196-8707-ea67ed3248a1" providerId="ADAL" clId="{9E4B4250-B9E6-4ACE-BC44-7CA5A9CE73E2}" dt="2022-10-26T07:11:54.171" v="3" actId="47"/>
        <pc:sldMkLst>
          <pc:docMk/>
          <pc:sldMk cId="3328172092" sldId="365"/>
        </pc:sldMkLst>
      </pc:sldChg>
      <pc:sldChg chg="del">
        <pc:chgData name="Malý František" userId="ce7d5781-51e0-4196-8707-ea67ed3248a1" providerId="ADAL" clId="{9E4B4250-B9E6-4ACE-BC44-7CA5A9CE73E2}" dt="2022-10-26T07:11:54.171" v="3" actId="47"/>
        <pc:sldMkLst>
          <pc:docMk/>
          <pc:sldMk cId="2888912623" sldId="366"/>
        </pc:sldMkLst>
      </pc:sldChg>
      <pc:sldChg chg="del">
        <pc:chgData name="Malý František" userId="ce7d5781-51e0-4196-8707-ea67ed3248a1" providerId="ADAL" clId="{9E4B4250-B9E6-4ACE-BC44-7CA5A9CE73E2}" dt="2022-10-26T07:11:54.171" v="3" actId="47"/>
        <pc:sldMkLst>
          <pc:docMk/>
          <pc:sldMk cId="966616513" sldId="367"/>
        </pc:sldMkLst>
      </pc:sldChg>
      <pc:sldChg chg="del">
        <pc:chgData name="Malý František" userId="ce7d5781-51e0-4196-8707-ea67ed3248a1" providerId="ADAL" clId="{9E4B4250-B9E6-4ACE-BC44-7CA5A9CE73E2}" dt="2022-10-26T07:11:54.171" v="3" actId="47"/>
        <pc:sldMkLst>
          <pc:docMk/>
          <pc:sldMk cId="2280532281" sldId="368"/>
        </pc:sldMkLst>
      </pc:sldChg>
      <pc:sldChg chg="del">
        <pc:chgData name="Malý František" userId="ce7d5781-51e0-4196-8707-ea67ed3248a1" providerId="ADAL" clId="{9E4B4250-B9E6-4ACE-BC44-7CA5A9CE73E2}" dt="2022-10-26T07:11:54.171" v="3" actId="47"/>
        <pc:sldMkLst>
          <pc:docMk/>
          <pc:sldMk cId="1031229749" sldId="369"/>
        </pc:sldMkLst>
      </pc:sldChg>
      <pc:sldChg chg="del">
        <pc:chgData name="Malý František" userId="ce7d5781-51e0-4196-8707-ea67ed3248a1" providerId="ADAL" clId="{9E4B4250-B9E6-4ACE-BC44-7CA5A9CE73E2}" dt="2022-10-26T07:11:54.171" v="3" actId="47"/>
        <pc:sldMkLst>
          <pc:docMk/>
          <pc:sldMk cId="3837787569" sldId="370"/>
        </pc:sldMkLst>
      </pc:sldChg>
      <pc:sldChg chg="del">
        <pc:chgData name="Malý František" userId="ce7d5781-51e0-4196-8707-ea67ed3248a1" providerId="ADAL" clId="{9E4B4250-B9E6-4ACE-BC44-7CA5A9CE73E2}" dt="2022-10-26T07:11:54.171" v="3" actId="47"/>
        <pc:sldMkLst>
          <pc:docMk/>
          <pc:sldMk cId="3524264685" sldId="371"/>
        </pc:sldMkLst>
      </pc:sldChg>
      <pc:sldChg chg="del">
        <pc:chgData name="Malý František" userId="ce7d5781-51e0-4196-8707-ea67ed3248a1" providerId="ADAL" clId="{9E4B4250-B9E6-4ACE-BC44-7CA5A9CE73E2}" dt="2022-10-26T07:11:54.171" v="3" actId="47"/>
        <pc:sldMkLst>
          <pc:docMk/>
          <pc:sldMk cId="639579532" sldId="372"/>
        </pc:sldMkLst>
      </pc:sldChg>
      <pc:sldChg chg="del">
        <pc:chgData name="Malý František" userId="ce7d5781-51e0-4196-8707-ea67ed3248a1" providerId="ADAL" clId="{9E4B4250-B9E6-4ACE-BC44-7CA5A9CE73E2}" dt="2022-10-26T07:11:54.171" v="3" actId="47"/>
        <pc:sldMkLst>
          <pc:docMk/>
          <pc:sldMk cId="1708181934" sldId="373"/>
        </pc:sldMkLst>
      </pc:sldChg>
      <pc:sldChg chg="del">
        <pc:chgData name="Malý František" userId="ce7d5781-51e0-4196-8707-ea67ed3248a1" providerId="ADAL" clId="{9E4B4250-B9E6-4ACE-BC44-7CA5A9CE73E2}" dt="2022-10-26T07:11:54.171" v="3" actId="47"/>
        <pc:sldMkLst>
          <pc:docMk/>
          <pc:sldMk cId="2184566460" sldId="375"/>
        </pc:sldMkLst>
      </pc:sldChg>
      <pc:sldChg chg="del">
        <pc:chgData name="Malý František" userId="ce7d5781-51e0-4196-8707-ea67ed3248a1" providerId="ADAL" clId="{9E4B4250-B9E6-4ACE-BC44-7CA5A9CE73E2}" dt="2022-10-26T07:11:54.171" v="3" actId="47"/>
        <pc:sldMkLst>
          <pc:docMk/>
          <pc:sldMk cId="572005129" sldId="376"/>
        </pc:sldMkLst>
      </pc:sldChg>
      <pc:sldChg chg="del">
        <pc:chgData name="Malý František" userId="ce7d5781-51e0-4196-8707-ea67ed3248a1" providerId="ADAL" clId="{9E4B4250-B9E6-4ACE-BC44-7CA5A9CE73E2}" dt="2022-10-26T07:11:54.171" v="3" actId="47"/>
        <pc:sldMkLst>
          <pc:docMk/>
          <pc:sldMk cId="2539003243" sldId="377"/>
        </pc:sldMkLst>
      </pc:sldChg>
      <pc:sldChg chg="del">
        <pc:chgData name="Malý František" userId="ce7d5781-51e0-4196-8707-ea67ed3248a1" providerId="ADAL" clId="{9E4B4250-B9E6-4ACE-BC44-7CA5A9CE73E2}" dt="2022-10-26T07:11:54.171" v="3" actId="47"/>
        <pc:sldMkLst>
          <pc:docMk/>
          <pc:sldMk cId="2776023508" sldId="378"/>
        </pc:sldMkLst>
      </pc:sldChg>
      <pc:sldChg chg="del">
        <pc:chgData name="Malý František" userId="ce7d5781-51e0-4196-8707-ea67ed3248a1" providerId="ADAL" clId="{9E4B4250-B9E6-4ACE-BC44-7CA5A9CE73E2}" dt="2022-10-26T07:11:54.171" v="3" actId="47"/>
        <pc:sldMkLst>
          <pc:docMk/>
          <pc:sldMk cId="498449620" sldId="379"/>
        </pc:sldMkLst>
      </pc:sldChg>
      <pc:sldChg chg="del">
        <pc:chgData name="Malý František" userId="ce7d5781-51e0-4196-8707-ea67ed3248a1" providerId="ADAL" clId="{9E4B4250-B9E6-4ACE-BC44-7CA5A9CE73E2}" dt="2022-10-26T07:11:54.171" v="3" actId="47"/>
        <pc:sldMkLst>
          <pc:docMk/>
          <pc:sldMk cId="897905704" sldId="380"/>
        </pc:sldMkLst>
      </pc:sldChg>
      <pc:sldChg chg="del">
        <pc:chgData name="Malý František" userId="ce7d5781-51e0-4196-8707-ea67ed3248a1" providerId="ADAL" clId="{9E4B4250-B9E6-4ACE-BC44-7CA5A9CE73E2}" dt="2022-10-26T07:11:54.171" v="3" actId="47"/>
        <pc:sldMkLst>
          <pc:docMk/>
          <pc:sldMk cId="1410756423" sldId="381"/>
        </pc:sldMkLst>
      </pc:sldChg>
      <pc:sldChg chg="del">
        <pc:chgData name="Malý František" userId="ce7d5781-51e0-4196-8707-ea67ed3248a1" providerId="ADAL" clId="{9E4B4250-B9E6-4ACE-BC44-7CA5A9CE73E2}" dt="2022-10-26T07:11:54.171" v="3" actId="47"/>
        <pc:sldMkLst>
          <pc:docMk/>
          <pc:sldMk cId="3750364756" sldId="382"/>
        </pc:sldMkLst>
      </pc:sldChg>
      <pc:sldChg chg="del">
        <pc:chgData name="Malý František" userId="ce7d5781-51e0-4196-8707-ea67ed3248a1" providerId="ADAL" clId="{9E4B4250-B9E6-4ACE-BC44-7CA5A9CE73E2}" dt="2022-10-26T07:11:54.171" v="3" actId="47"/>
        <pc:sldMkLst>
          <pc:docMk/>
          <pc:sldMk cId="2518382172" sldId="383"/>
        </pc:sldMkLst>
      </pc:sldChg>
      <pc:sldChg chg="del">
        <pc:chgData name="Malý František" userId="ce7d5781-51e0-4196-8707-ea67ed3248a1" providerId="ADAL" clId="{9E4B4250-B9E6-4ACE-BC44-7CA5A9CE73E2}" dt="2022-10-26T07:11:54.171" v="3" actId="47"/>
        <pc:sldMkLst>
          <pc:docMk/>
          <pc:sldMk cId="1983121770" sldId="384"/>
        </pc:sldMkLst>
      </pc:sldChg>
      <pc:sldChg chg="del">
        <pc:chgData name="Malý František" userId="ce7d5781-51e0-4196-8707-ea67ed3248a1" providerId="ADAL" clId="{9E4B4250-B9E6-4ACE-BC44-7CA5A9CE73E2}" dt="2022-10-26T07:11:54.171" v="3" actId="47"/>
        <pc:sldMkLst>
          <pc:docMk/>
          <pc:sldMk cId="3203755747" sldId="385"/>
        </pc:sldMkLst>
      </pc:sldChg>
      <pc:sldChg chg="del">
        <pc:chgData name="Malý František" userId="ce7d5781-51e0-4196-8707-ea67ed3248a1" providerId="ADAL" clId="{9E4B4250-B9E6-4ACE-BC44-7CA5A9CE73E2}" dt="2022-10-26T07:11:54.171" v="3" actId="47"/>
        <pc:sldMkLst>
          <pc:docMk/>
          <pc:sldMk cId="3301832978" sldId="386"/>
        </pc:sldMkLst>
      </pc:sldChg>
      <pc:sldChg chg="add">
        <pc:chgData name="Malý František" userId="ce7d5781-51e0-4196-8707-ea67ed3248a1" providerId="ADAL" clId="{9E4B4250-B9E6-4ACE-BC44-7CA5A9CE73E2}" dt="2022-10-26T07:12:06.370" v="4"/>
        <pc:sldMkLst>
          <pc:docMk/>
          <pc:sldMk cId="4174564851" sldId="386"/>
        </pc:sldMkLst>
      </pc:sldChg>
      <pc:sldChg chg="addSp delSp modSp new del mod ord">
        <pc:chgData name="Malý František" userId="ce7d5781-51e0-4196-8707-ea67ed3248a1" providerId="ADAL" clId="{9E4B4250-B9E6-4ACE-BC44-7CA5A9CE73E2}" dt="2022-10-26T07:21:41.601" v="23" actId="47"/>
        <pc:sldMkLst>
          <pc:docMk/>
          <pc:sldMk cId="494773738" sldId="387"/>
        </pc:sldMkLst>
        <pc:spChg chg="del">
          <ac:chgData name="Malý František" userId="ce7d5781-51e0-4196-8707-ea67ed3248a1" providerId="ADAL" clId="{9E4B4250-B9E6-4ACE-BC44-7CA5A9CE73E2}" dt="2022-10-26T07:11:38.136" v="1"/>
          <ac:spMkLst>
            <pc:docMk/>
            <pc:sldMk cId="494773738" sldId="387"/>
            <ac:spMk id="3" creationId="{CCC5B9B1-C816-0E9D-4CB1-C8169BEA6938}"/>
          </ac:spMkLst>
        </pc:spChg>
        <pc:graphicFrameChg chg="add mod">
          <ac:chgData name="Malý František" userId="ce7d5781-51e0-4196-8707-ea67ed3248a1" providerId="ADAL" clId="{9E4B4250-B9E6-4ACE-BC44-7CA5A9CE73E2}" dt="2022-10-26T07:11:41.212" v="2" actId="1076"/>
          <ac:graphicFrameMkLst>
            <pc:docMk/>
            <pc:sldMk cId="494773738" sldId="387"/>
            <ac:graphicFrameMk id="4" creationId="{159958F0-853D-B1EE-B39F-A68A5C2AC993}"/>
          </ac:graphicFrameMkLst>
        </pc:graphicFrameChg>
      </pc:sldChg>
      <pc:sldChg chg="add">
        <pc:chgData name="Malý František" userId="ce7d5781-51e0-4196-8707-ea67ed3248a1" providerId="ADAL" clId="{9E4B4250-B9E6-4ACE-BC44-7CA5A9CE73E2}" dt="2022-10-26T07:12:06.370" v="4"/>
        <pc:sldMkLst>
          <pc:docMk/>
          <pc:sldMk cId="920257255" sldId="388"/>
        </pc:sldMkLst>
      </pc:sldChg>
      <pc:sldChg chg="modSp add mod">
        <pc:chgData name="Malý František" userId="ce7d5781-51e0-4196-8707-ea67ed3248a1" providerId="ADAL" clId="{9E4B4250-B9E6-4ACE-BC44-7CA5A9CE73E2}" dt="2022-10-27T07:26:08.683" v="43" actId="6549"/>
        <pc:sldMkLst>
          <pc:docMk/>
          <pc:sldMk cId="3537881984" sldId="389"/>
        </pc:sldMkLst>
        <pc:spChg chg="mod">
          <ac:chgData name="Malý František" userId="ce7d5781-51e0-4196-8707-ea67ed3248a1" providerId="ADAL" clId="{9E4B4250-B9E6-4ACE-BC44-7CA5A9CE73E2}" dt="2022-10-27T07:26:08.683" v="43" actId="6549"/>
          <ac:spMkLst>
            <pc:docMk/>
            <pc:sldMk cId="3537881984" sldId="389"/>
            <ac:spMk id="8195" creationId="{00000000-0000-0000-0000-000000000000}"/>
          </ac:spMkLst>
        </pc:spChg>
      </pc:sldChg>
      <pc:sldChg chg="add">
        <pc:chgData name="Malý František" userId="ce7d5781-51e0-4196-8707-ea67ed3248a1" providerId="ADAL" clId="{9E4B4250-B9E6-4ACE-BC44-7CA5A9CE73E2}" dt="2022-10-26T07:12:06.370" v="4"/>
        <pc:sldMkLst>
          <pc:docMk/>
          <pc:sldMk cId="2767222017" sldId="390"/>
        </pc:sldMkLst>
      </pc:sldChg>
      <pc:sldChg chg="add">
        <pc:chgData name="Malý František" userId="ce7d5781-51e0-4196-8707-ea67ed3248a1" providerId="ADAL" clId="{9E4B4250-B9E6-4ACE-BC44-7CA5A9CE73E2}" dt="2022-10-26T07:12:06.370" v="4"/>
        <pc:sldMkLst>
          <pc:docMk/>
          <pc:sldMk cId="2440864905" sldId="391"/>
        </pc:sldMkLst>
      </pc:sldChg>
      <pc:sldChg chg="add">
        <pc:chgData name="Malý František" userId="ce7d5781-51e0-4196-8707-ea67ed3248a1" providerId="ADAL" clId="{9E4B4250-B9E6-4ACE-BC44-7CA5A9CE73E2}" dt="2022-10-26T07:12:06.370" v="4"/>
        <pc:sldMkLst>
          <pc:docMk/>
          <pc:sldMk cId="540001327" sldId="393"/>
        </pc:sldMkLst>
      </pc:sldChg>
      <pc:sldChg chg="add">
        <pc:chgData name="Malý František" userId="ce7d5781-51e0-4196-8707-ea67ed3248a1" providerId="ADAL" clId="{9E4B4250-B9E6-4ACE-BC44-7CA5A9CE73E2}" dt="2022-10-26T07:12:06.370" v="4"/>
        <pc:sldMkLst>
          <pc:docMk/>
          <pc:sldMk cId="4250443335" sldId="394"/>
        </pc:sldMkLst>
      </pc:sldChg>
      <pc:sldChg chg="add">
        <pc:chgData name="Malý František" userId="ce7d5781-51e0-4196-8707-ea67ed3248a1" providerId="ADAL" clId="{9E4B4250-B9E6-4ACE-BC44-7CA5A9CE73E2}" dt="2022-10-26T07:12:06.370" v="4"/>
        <pc:sldMkLst>
          <pc:docMk/>
          <pc:sldMk cId="302147945" sldId="395"/>
        </pc:sldMkLst>
      </pc:sldChg>
      <pc:sldChg chg="add">
        <pc:chgData name="Malý František" userId="ce7d5781-51e0-4196-8707-ea67ed3248a1" providerId="ADAL" clId="{9E4B4250-B9E6-4ACE-BC44-7CA5A9CE73E2}" dt="2022-10-26T07:12:06.370" v="4"/>
        <pc:sldMkLst>
          <pc:docMk/>
          <pc:sldMk cId="2733558454" sldId="396"/>
        </pc:sldMkLst>
      </pc:sldChg>
      <pc:sldChg chg="add">
        <pc:chgData name="Malý František" userId="ce7d5781-51e0-4196-8707-ea67ed3248a1" providerId="ADAL" clId="{9E4B4250-B9E6-4ACE-BC44-7CA5A9CE73E2}" dt="2022-10-26T07:12:06.370" v="4"/>
        <pc:sldMkLst>
          <pc:docMk/>
          <pc:sldMk cId="2738980523" sldId="397"/>
        </pc:sldMkLst>
      </pc:sldChg>
      <pc:sldChg chg="modSp add mod">
        <pc:chgData name="Malý František" userId="ce7d5781-51e0-4196-8707-ea67ed3248a1" providerId="ADAL" clId="{9E4B4250-B9E6-4ACE-BC44-7CA5A9CE73E2}" dt="2022-10-27T07:29:29.118" v="61" actId="113"/>
        <pc:sldMkLst>
          <pc:docMk/>
          <pc:sldMk cId="2721070905" sldId="398"/>
        </pc:sldMkLst>
        <pc:spChg chg="mod">
          <ac:chgData name="Malý František" userId="ce7d5781-51e0-4196-8707-ea67ed3248a1" providerId="ADAL" clId="{9E4B4250-B9E6-4ACE-BC44-7CA5A9CE73E2}" dt="2022-10-27T07:29:29.118" v="61" actId="113"/>
          <ac:spMkLst>
            <pc:docMk/>
            <pc:sldMk cId="2721070905" sldId="398"/>
            <ac:spMk id="8195" creationId="{00000000-0000-0000-0000-000000000000}"/>
          </ac:spMkLst>
        </pc:spChg>
      </pc:sldChg>
      <pc:sldChg chg="modSp add mod">
        <pc:chgData name="Malý František" userId="ce7d5781-51e0-4196-8707-ea67ed3248a1" providerId="ADAL" clId="{9E4B4250-B9E6-4ACE-BC44-7CA5A9CE73E2}" dt="2022-10-27T07:29:53.304" v="65" actId="113"/>
        <pc:sldMkLst>
          <pc:docMk/>
          <pc:sldMk cId="3699558695" sldId="399"/>
        </pc:sldMkLst>
        <pc:spChg chg="mod">
          <ac:chgData name="Malý František" userId="ce7d5781-51e0-4196-8707-ea67ed3248a1" providerId="ADAL" clId="{9E4B4250-B9E6-4ACE-BC44-7CA5A9CE73E2}" dt="2022-10-27T07:29:53.304" v="65" actId="113"/>
          <ac:spMkLst>
            <pc:docMk/>
            <pc:sldMk cId="3699558695" sldId="399"/>
            <ac:spMk id="8195" creationId="{00000000-0000-0000-0000-000000000000}"/>
          </ac:spMkLst>
        </pc:spChg>
      </pc:sldChg>
      <pc:sldChg chg="add">
        <pc:chgData name="Malý František" userId="ce7d5781-51e0-4196-8707-ea67ed3248a1" providerId="ADAL" clId="{9E4B4250-B9E6-4ACE-BC44-7CA5A9CE73E2}" dt="2022-10-26T07:12:06.370" v="4"/>
        <pc:sldMkLst>
          <pc:docMk/>
          <pc:sldMk cId="3851669470" sldId="400"/>
        </pc:sldMkLst>
      </pc:sldChg>
      <pc:sldChg chg="add">
        <pc:chgData name="Malý František" userId="ce7d5781-51e0-4196-8707-ea67ed3248a1" providerId="ADAL" clId="{9E4B4250-B9E6-4ACE-BC44-7CA5A9CE73E2}" dt="2022-10-26T07:12:06.370" v="4"/>
        <pc:sldMkLst>
          <pc:docMk/>
          <pc:sldMk cId="3975547779" sldId="401"/>
        </pc:sldMkLst>
      </pc:sldChg>
      <pc:sldChg chg="add">
        <pc:chgData name="Malý František" userId="ce7d5781-51e0-4196-8707-ea67ed3248a1" providerId="ADAL" clId="{9E4B4250-B9E6-4ACE-BC44-7CA5A9CE73E2}" dt="2022-10-26T07:12:06.370" v="4"/>
        <pc:sldMkLst>
          <pc:docMk/>
          <pc:sldMk cId="1246134556" sldId="402"/>
        </pc:sldMkLst>
      </pc:sldChg>
      <pc:sldChg chg="add">
        <pc:chgData name="Malý František" userId="ce7d5781-51e0-4196-8707-ea67ed3248a1" providerId="ADAL" clId="{9E4B4250-B9E6-4ACE-BC44-7CA5A9CE73E2}" dt="2022-10-26T07:12:06.370" v="4"/>
        <pc:sldMkLst>
          <pc:docMk/>
          <pc:sldMk cId="916355048" sldId="403"/>
        </pc:sldMkLst>
      </pc:sldChg>
      <pc:sldChg chg="add">
        <pc:chgData name="Malý František" userId="ce7d5781-51e0-4196-8707-ea67ed3248a1" providerId="ADAL" clId="{9E4B4250-B9E6-4ACE-BC44-7CA5A9CE73E2}" dt="2022-10-26T07:12:06.370" v="4"/>
        <pc:sldMkLst>
          <pc:docMk/>
          <pc:sldMk cId="2923269828" sldId="404"/>
        </pc:sldMkLst>
      </pc:sldChg>
      <pc:sldChg chg="add">
        <pc:chgData name="Malý František" userId="ce7d5781-51e0-4196-8707-ea67ed3248a1" providerId="ADAL" clId="{9E4B4250-B9E6-4ACE-BC44-7CA5A9CE73E2}" dt="2022-10-26T07:12:06.370" v="4"/>
        <pc:sldMkLst>
          <pc:docMk/>
          <pc:sldMk cId="4213487518" sldId="405"/>
        </pc:sldMkLst>
      </pc:sldChg>
      <pc:sldChg chg="add">
        <pc:chgData name="Malý František" userId="ce7d5781-51e0-4196-8707-ea67ed3248a1" providerId="ADAL" clId="{9E4B4250-B9E6-4ACE-BC44-7CA5A9CE73E2}" dt="2022-10-26T07:12:06.370" v="4"/>
        <pc:sldMkLst>
          <pc:docMk/>
          <pc:sldMk cId="3709756911" sldId="406"/>
        </pc:sldMkLst>
      </pc:sldChg>
      <pc:sldChg chg="add">
        <pc:chgData name="Malý František" userId="ce7d5781-51e0-4196-8707-ea67ed3248a1" providerId="ADAL" clId="{9E4B4250-B9E6-4ACE-BC44-7CA5A9CE73E2}" dt="2022-10-26T07:12:06.370" v="4"/>
        <pc:sldMkLst>
          <pc:docMk/>
          <pc:sldMk cId="561743186" sldId="407"/>
        </pc:sldMkLst>
      </pc:sldChg>
      <pc:sldChg chg="add">
        <pc:chgData name="Malý František" userId="ce7d5781-51e0-4196-8707-ea67ed3248a1" providerId="ADAL" clId="{9E4B4250-B9E6-4ACE-BC44-7CA5A9CE73E2}" dt="2022-10-26T07:12:06.370" v="4"/>
        <pc:sldMkLst>
          <pc:docMk/>
          <pc:sldMk cId="739027311" sldId="408"/>
        </pc:sldMkLst>
      </pc:sldChg>
      <pc:sldChg chg="add">
        <pc:chgData name="Malý František" userId="ce7d5781-51e0-4196-8707-ea67ed3248a1" providerId="ADAL" clId="{9E4B4250-B9E6-4ACE-BC44-7CA5A9CE73E2}" dt="2022-10-26T07:12:06.370" v="4"/>
        <pc:sldMkLst>
          <pc:docMk/>
          <pc:sldMk cId="2768977638" sldId="409"/>
        </pc:sldMkLst>
      </pc:sldChg>
      <pc:sldChg chg="add">
        <pc:chgData name="Malý František" userId="ce7d5781-51e0-4196-8707-ea67ed3248a1" providerId="ADAL" clId="{9E4B4250-B9E6-4ACE-BC44-7CA5A9CE73E2}" dt="2022-10-26T07:12:06.370" v="4"/>
        <pc:sldMkLst>
          <pc:docMk/>
          <pc:sldMk cId="2185002660" sldId="410"/>
        </pc:sldMkLst>
      </pc:sldChg>
      <pc:sldChg chg="add">
        <pc:chgData name="Malý František" userId="ce7d5781-51e0-4196-8707-ea67ed3248a1" providerId="ADAL" clId="{9E4B4250-B9E6-4ACE-BC44-7CA5A9CE73E2}" dt="2022-10-26T07:12:06.370" v="4"/>
        <pc:sldMkLst>
          <pc:docMk/>
          <pc:sldMk cId="581123239" sldId="411"/>
        </pc:sldMkLst>
      </pc:sldChg>
      <pc:sldChg chg="modSp add mod">
        <pc:chgData name="Malý František" userId="ce7d5781-51e0-4196-8707-ea67ed3248a1" providerId="ADAL" clId="{9E4B4250-B9E6-4ACE-BC44-7CA5A9CE73E2}" dt="2022-10-27T07:52:35.248" v="69" actId="113"/>
        <pc:sldMkLst>
          <pc:docMk/>
          <pc:sldMk cId="1574573669" sldId="412"/>
        </pc:sldMkLst>
        <pc:spChg chg="mod">
          <ac:chgData name="Malý František" userId="ce7d5781-51e0-4196-8707-ea67ed3248a1" providerId="ADAL" clId="{9E4B4250-B9E6-4ACE-BC44-7CA5A9CE73E2}" dt="2022-10-27T07:52:35.248" v="69" actId="113"/>
          <ac:spMkLst>
            <pc:docMk/>
            <pc:sldMk cId="1574573669" sldId="412"/>
            <ac:spMk id="8195" creationId="{00000000-0000-0000-0000-000000000000}"/>
          </ac:spMkLst>
        </pc:spChg>
      </pc:sldChg>
      <pc:sldChg chg="add">
        <pc:chgData name="Malý František" userId="ce7d5781-51e0-4196-8707-ea67ed3248a1" providerId="ADAL" clId="{9E4B4250-B9E6-4ACE-BC44-7CA5A9CE73E2}" dt="2022-10-26T07:12:06.370" v="4"/>
        <pc:sldMkLst>
          <pc:docMk/>
          <pc:sldMk cId="477072230" sldId="413"/>
        </pc:sldMkLst>
      </pc:sldChg>
      <pc:sldChg chg="modSp add mod">
        <pc:chgData name="Malý František" userId="ce7d5781-51e0-4196-8707-ea67ed3248a1" providerId="ADAL" clId="{9E4B4250-B9E6-4ACE-BC44-7CA5A9CE73E2}" dt="2022-10-27T07:52:57.730" v="70" actId="113"/>
        <pc:sldMkLst>
          <pc:docMk/>
          <pc:sldMk cId="3917940020" sldId="414"/>
        </pc:sldMkLst>
        <pc:spChg chg="mod">
          <ac:chgData name="Malý František" userId="ce7d5781-51e0-4196-8707-ea67ed3248a1" providerId="ADAL" clId="{9E4B4250-B9E6-4ACE-BC44-7CA5A9CE73E2}" dt="2022-10-27T07:52:57.730" v="70" actId="113"/>
          <ac:spMkLst>
            <pc:docMk/>
            <pc:sldMk cId="3917940020" sldId="414"/>
            <ac:spMk id="8195" creationId="{00000000-0000-0000-0000-000000000000}"/>
          </ac:spMkLst>
        </pc:spChg>
      </pc:sldChg>
      <pc:sldChg chg="modSp add mod">
        <pc:chgData name="Malý František" userId="ce7d5781-51e0-4196-8707-ea67ed3248a1" providerId="ADAL" clId="{9E4B4250-B9E6-4ACE-BC44-7CA5A9CE73E2}" dt="2022-10-27T07:53:11.984" v="72" actId="113"/>
        <pc:sldMkLst>
          <pc:docMk/>
          <pc:sldMk cId="3260154786" sldId="415"/>
        </pc:sldMkLst>
        <pc:spChg chg="mod">
          <ac:chgData name="Malý František" userId="ce7d5781-51e0-4196-8707-ea67ed3248a1" providerId="ADAL" clId="{9E4B4250-B9E6-4ACE-BC44-7CA5A9CE73E2}" dt="2022-10-27T07:53:11.984" v="72" actId="113"/>
          <ac:spMkLst>
            <pc:docMk/>
            <pc:sldMk cId="3260154786" sldId="415"/>
            <ac:spMk id="8195" creationId="{00000000-0000-0000-0000-000000000000}"/>
          </ac:spMkLst>
        </pc:spChg>
      </pc:sldChg>
      <pc:sldChg chg="add">
        <pc:chgData name="Malý František" userId="ce7d5781-51e0-4196-8707-ea67ed3248a1" providerId="ADAL" clId="{9E4B4250-B9E6-4ACE-BC44-7CA5A9CE73E2}" dt="2022-10-26T07:12:06.370" v="4"/>
        <pc:sldMkLst>
          <pc:docMk/>
          <pc:sldMk cId="1968786972" sldId="417"/>
        </pc:sldMkLst>
      </pc:sldChg>
      <pc:sldChg chg="add">
        <pc:chgData name="Malý František" userId="ce7d5781-51e0-4196-8707-ea67ed3248a1" providerId="ADAL" clId="{9E4B4250-B9E6-4ACE-BC44-7CA5A9CE73E2}" dt="2022-10-26T07:12:06.370" v="4"/>
        <pc:sldMkLst>
          <pc:docMk/>
          <pc:sldMk cId="2302232761" sldId="418"/>
        </pc:sldMkLst>
      </pc:sldChg>
      <pc:sldChg chg="add">
        <pc:chgData name="Malý František" userId="ce7d5781-51e0-4196-8707-ea67ed3248a1" providerId="ADAL" clId="{9E4B4250-B9E6-4ACE-BC44-7CA5A9CE73E2}" dt="2022-10-26T07:12:06.370" v="4"/>
        <pc:sldMkLst>
          <pc:docMk/>
          <pc:sldMk cId="3740171267" sldId="419"/>
        </pc:sldMkLst>
      </pc:sldChg>
      <pc:sldChg chg="add">
        <pc:chgData name="Malý František" userId="ce7d5781-51e0-4196-8707-ea67ed3248a1" providerId="ADAL" clId="{9E4B4250-B9E6-4ACE-BC44-7CA5A9CE73E2}" dt="2022-10-26T07:12:06.370" v="4"/>
        <pc:sldMkLst>
          <pc:docMk/>
          <pc:sldMk cId="2810261615" sldId="421"/>
        </pc:sldMkLst>
      </pc:sldChg>
      <pc:sldChg chg="add">
        <pc:chgData name="Malý František" userId="ce7d5781-51e0-4196-8707-ea67ed3248a1" providerId="ADAL" clId="{9E4B4250-B9E6-4ACE-BC44-7CA5A9CE73E2}" dt="2022-10-26T07:12:06.370" v="4"/>
        <pc:sldMkLst>
          <pc:docMk/>
          <pc:sldMk cId="2776373756" sldId="422"/>
        </pc:sldMkLst>
      </pc:sldChg>
      <pc:sldChg chg="add">
        <pc:chgData name="Malý František" userId="ce7d5781-51e0-4196-8707-ea67ed3248a1" providerId="ADAL" clId="{9E4B4250-B9E6-4ACE-BC44-7CA5A9CE73E2}" dt="2022-10-26T07:12:06.370" v="4"/>
        <pc:sldMkLst>
          <pc:docMk/>
          <pc:sldMk cId="48435692" sldId="423"/>
        </pc:sldMkLst>
      </pc:sldChg>
      <pc:sldChg chg="add">
        <pc:chgData name="Malý František" userId="ce7d5781-51e0-4196-8707-ea67ed3248a1" providerId="ADAL" clId="{9E4B4250-B9E6-4ACE-BC44-7CA5A9CE73E2}" dt="2022-10-26T07:12:06.370" v="4"/>
        <pc:sldMkLst>
          <pc:docMk/>
          <pc:sldMk cId="2698631362" sldId="424"/>
        </pc:sldMkLst>
      </pc:sldChg>
      <pc:sldChg chg="add">
        <pc:chgData name="Malý František" userId="ce7d5781-51e0-4196-8707-ea67ed3248a1" providerId="ADAL" clId="{9E4B4250-B9E6-4ACE-BC44-7CA5A9CE73E2}" dt="2022-10-26T07:12:06.370" v="4"/>
        <pc:sldMkLst>
          <pc:docMk/>
          <pc:sldMk cId="2878084576" sldId="425"/>
        </pc:sldMkLst>
      </pc:sldChg>
      <pc:sldChg chg="add">
        <pc:chgData name="Malý František" userId="ce7d5781-51e0-4196-8707-ea67ed3248a1" providerId="ADAL" clId="{9E4B4250-B9E6-4ACE-BC44-7CA5A9CE73E2}" dt="2022-10-26T07:12:06.370" v="4"/>
        <pc:sldMkLst>
          <pc:docMk/>
          <pc:sldMk cId="1474561808" sldId="426"/>
        </pc:sldMkLst>
      </pc:sldChg>
      <pc:sldChg chg="add">
        <pc:chgData name="Malý František" userId="ce7d5781-51e0-4196-8707-ea67ed3248a1" providerId="ADAL" clId="{9E4B4250-B9E6-4ACE-BC44-7CA5A9CE73E2}" dt="2022-10-26T07:12:06.370" v="4"/>
        <pc:sldMkLst>
          <pc:docMk/>
          <pc:sldMk cId="2308387349" sldId="428"/>
        </pc:sldMkLst>
      </pc:sldChg>
      <pc:sldChg chg="add">
        <pc:chgData name="Malý František" userId="ce7d5781-51e0-4196-8707-ea67ed3248a1" providerId="ADAL" clId="{9E4B4250-B9E6-4ACE-BC44-7CA5A9CE73E2}" dt="2022-10-26T07:12:06.370" v="4"/>
        <pc:sldMkLst>
          <pc:docMk/>
          <pc:sldMk cId="1449859664" sldId="429"/>
        </pc:sldMkLst>
      </pc:sldChg>
      <pc:sldChg chg="add">
        <pc:chgData name="Malý František" userId="ce7d5781-51e0-4196-8707-ea67ed3248a1" providerId="ADAL" clId="{9E4B4250-B9E6-4ACE-BC44-7CA5A9CE73E2}" dt="2022-10-26T07:12:06.370" v="4"/>
        <pc:sldMkLst>
          <pc:docMk/>
          <pc:sldMk cId="893720000" sldId="430"/>
        </pc:sldMkLst>
      </pc:sldChg>
      <pc:sldChg chg="add">
        <pc:chgData name="Malý František" userId="ce7d5781-51e0-4196-8707-ea67ed3248a1" providerId="ADAL" clId="{9E4B4250-B9E6-4ACE-BC44-7CA5A9CE73E2}" dt="2022-10-26T07:12:06.370" v="4"/>
        <pc:sldMkLst>
          <pc:docMk/>
          <pc:sldMk cId="3396191365" sldId="431"/>
        </pc:sldMkLst>
      </pc:sldChg>
      <pc:sldChg chg="add">
        <pc:chgData name="Malý František" userId="ce7d5781-51e0-4196-8707-ea67ed3248a1" providerId="ADAL" clId="{9E4B4250-B9E6-4ACE-BC44-7CA5A9CE73E2}" dt="2022-10-26T07:12:06.370" v="4"/>
        <pc:sldMkLst>
          <pc:docMk/>
          <pc:sldMk cId="4178812897" sldId="435"/>
        </pc:sldMkLst>
      </pc:sldChg>
      <pc:sldChg chg="add">
        <pc:chgData name="Malý František" userId="ce7d5781-51e0-4196-8707-ea67ed3248a1" providerId="ADAL" clId="{9E4B4250-B9E6-4ACE-BC44-7CA5A9CE73E2}" dt="2022-10-26T07:12:06.370" v="4"/>
        <pc:sldMkLst>
          <pc:docMk/>
          <pc:sldMk cId="678724672" sldId="436"/>
        </pc:sldMkLst>
      </pc:sldChg>
      <pc:sldChg chg="add">
        <pc:chgData name="Malý František" userId="ce7d5781-51e0-4196-8707-ea67ed3248a1" providerId="ADAL" clId="{9E4B4250-B9E6-4ACE-BC44-7CA5A9CE73E2}" dt="2022-10-26T07:12:06.370" v="4"/>
        <pc:sldMkLst>
          <pc:docMk/>
          <pc:sldMk cId="2500750032" sldId="437"/>
        </pc:sldMkLst>
      </pc:sldChg>
      <pc:sldChg chg="add">
        <pc:chgData name="Malý František" userId="ce7d5781-51e0-4196-8707-ea67ed3248a1" providerId="ADAL" clId="{9E4B4250-B9E6-4ACE-BC44-7CA5A9CE73E2}" dt="2022-10-26T07:12:06.370" v="4"/>
        <pc:sldMkLst>
          <pc:docMk/>
          <pc:sldMk cId="2592330244" sldId="438"/>
        </pc:sldMkLst>
      </pc:sldChg>
      <pc:sldChg chg="add">
        <pc:chgData name="Malý František" userId="ce7d5781-51e0-4196-8707-ea67ed3248a1" providerId="ADAL" clId="{9E4B4250-B9E6-4ACE-BC44-7CA5A9CE73E2}" dt="2022-10-26T07:12:06.370" v="4"/>
        <pc:sldMkLst>
          <pc:docMk/>
          <pc:sldMk cId="384534197" sldId="439"/>
        </pc:sldMkLst>
      </pc:sldChg>
      <pc:sldChg chg="add">
        <pc:chgData name="Malý František" userId="ce7d5781-51e0-4196-8707-ea67ed3248a1" providerId="ADAL" clId="{9E4B4250-B9E6-4ACE-BC44-7CA5A9CE73E2}" dt="2022-10-26T07:12:06.370" v="4"/>
        <pc:sldMkLst>
          <pc:docMk/>
          <pc:sldMk cId="2107492634" sldId="440"/>
        </pc:sldMkLst>
      </pc:sldChg>
      <pc:sldChg chg="add">
        <pc:chgData name="Malý František" userId="ce7d5781-51e0-4196-8707-ea67ed3248a1" providerId="ADAL" clId="{9E4B4250-B9E6-4ACE-BC44-7CA5A9CE73E2}" dt="2022-10-26T07:12:06.370" v="4"/>
        <pc:sldMkLst>
          <pc:docMk/>
          <pc:sldMk cId="429574263" sldId="441"/>
        </pc:sldMkLst>
      </pc:sldChg>
      <pc:sldChg chg="add">
        <pc:chgData name="Malý František" userId="ce7d5781-51e0-4196-8707-ea67ed3248a1" providerId="ADAL" clId="{9E4B4250-B9E6-4ACE-BC44-7CA5A9CE73E2}" dt="2022-10-26T07:12:06.370" v="4"/>
        <pc:sldMkLst>
          <pc:docMk/>
          <pc:sldMk cId="3076743904" sldId="444"/>
        </pc:sldMkLst>
      </pc:sldChg>
      <pc:sldChg chg="add">
        <pc:chgData name="Malý František" userId="ce7d5781-51e0-4196-8707-ea67ed3248a1" providerId="ADAL" clId="{9E4B4250-B9E6-4ACE-BC44-7CA5A9CE73E2}" dt="2022-10-26T07:12:06.370" v="4"/>
        <pc:sldMkLst>
          <pc:docMk/>
          <pc:sldMk cId="3978740357" sldId="445"/>
        </pc:sldMkLst>
      </pc:sldChg>
      <pc:sldChg chg="addSp delSp modSp add">
        <pc:chgData name="Malý František" userId="ce7d5781-51e0-4196-8707-ea67ed3248a1" providerId="ADAL" clId="{9E4B4250-B9E6-4ACE-BC44-7CA5A9CE73E2}" dt="2022-10-27T07:59:43.898" v="190" actId="1076"/>
        <pc:sldMkLst>
          <pc:docMk/>
          <pc:sldMk cId="668446487" sldId="446"/>
        </pc:sldMkLst>
        <pc:picChg chg="add del mod">
          <ac:chgData name="Malý František" userId="ce7d5781-51e0-4196-8707-ea67ed3248a1" providerId="ADAL" clId="{9E4B4250-B9E6-4ACE-BC44-7CA5A9CE73E2}" dt="2022-10-27T07:59:43.898" v="190" actId="1076"/>
          <ac:picMkLst>
            <pc:docMk/>
            <pc:sldMk cId="668446487" sldId="446"/>
            <ac:picMk id="8196" creationId="{00000000-0000-0000-0000-000000000000}"/>
          </ac:picMkLst>
        </pc:picChg>
      </pc:sldChg>
      <pc:sldChg chg="add">
        <pc:chgData name="Malý František" userId="ce7d5781-51e0-4196-8707-ea67ed3248a1" providerId="ADAL" clId="{9E4B4250-B9E6-4ACE-BC44-7CA5A9CE73E2}" dt="2022-10-26T07:12:06.370" v="4"/>
        <pc:sldMkLst>
          <pc:docMk/>
          <pc:sldMk cId="1271260554" sldId="447"/>
        </pc:sldMkLst>
      </pc:sldChg>
      <pc:sldChg chg="modSp add mod">
        <pc:chgData name="Malý František" userId="ce7d5781-51e0-4196-8707-ea67ed3248a1" providerId="ADAL" clId="{9E4B4250-B9E6-4ACE-BC44-7CA5A9CE73E2}" dt="2022-11-07T08:57:30.608" v="625" actId="20577"/>
        <pc:sldMkLst>
          <pc:docMk/>
          <pc:sldMk cId="4219818769" sldId="448"/>
        </pc:sldMkLst>
        <pc:spChg chg="mod">
          <ac:chgData name="Malý František" userId="ce7d5781-51e0-4196-8707-ea67ed3248a1" providerId="ADAL" clId="{9E4B4250-B9E6-4ACE-BC44-7CA5A9CE73E2}" dt="2022-11-07T08:57:30.608" v="625" actId="20577"/>
          <ac:spMkLst>
            <pc:docMk/>
            <pc:sldMk cId="4219818769" sldId="448"/>
            <ac:spMk id="8195" creationId="{00000000-0000-0000-0000-000000000000}"/>
          </ac:spMkLst>
        </pc:spChg>
      </pc:sldChg>
      <pc:sldChg chg="add">
        <pc:chgData name="Malý František" userId="ce7d5781-51e0-4196-8707-ea67ed3248a1" providerId="ADAL" clId="{9E4B4250-B9E6-4ACE-BC44-7CA5A9CE73E2}" dt="2022-10-26T07:12:06.370" v="4"/>
        <pc:sldMkLst>
          <pc:docMk/>
          <pc:sldMk cId="3889086081" sldId="449"/>
        </pc:sldMkLst>
      </pc:sldChg>
      <pc:sldChg chg="add">
        <pc:chgData name="Malý František" userId="ce7d5781-51e0-4196-8707-ea67ed3248a1" providerId="ADAL" clId="{9E4B4250-B9E6-4ACE-BC44-7CA5A9CE73E2}" dt="2022-10-26T07:12:06.370" v="4"/>
        <pc:sldMkLst>
          <pc:docMk/>
          <pc:sldMk cId="281925258" sldId="453"/>
        </pc:sldMkLst>
      </pc:sldChg>
      <pc:sldChg chg="add">
        <pc:chgData name="Malý František" userId="ce7d5781-51e0-4196-8707-ea67ed3248a1" providerId="ADAL" clId="{9E4B4250-B9E6-4ACE-BC44-7CA5A9CE73E2}" dt="2022-10-26T07:12:06.370" v="4"/>
        <pc:sldMkLst>
          <pc:docMk/>
          <pc:sldMk cId="3273630200" sldId="455"/>
        </pc:sldMkLst>
      </pc:sldChg>
      <pc:sldChg chg="add">
        <pc:chgData name="Malý František" userId="ce7d5781-51e0-4196-8707-ea67ed3248a1" providerId="ADAL" clId="{9E4B4250-B9E6-4ACE-BC44-7CA5A9CE73E2}" dt="2022-10-26T07:12:06.370" v="4"/>
        <pc:sldMkLst>
          <pc:docMk/>
          <pc:sldMk cId="1589311869" sldId="456"/>
        </pc:sldMkLst>
      </pc:sldChg>
      <pc:sldChg chg="add">
        <pc:chgData name="Malý František" userId="ce7d5781-51e0-4196-8707-ea67ed3248a1" providerId="ADAL" clId="{9E4B4250-B9E6-4ACE-BC44-7CA5A9CE73E2}" dt="2022-10-26T07:12:06.370" v="4"/>
        <pc:sldMkLst>
          <pc:docMk/>
          <pc:sldMk cId="1726145630" sldId="457"/>
        </pc:sldMkLst>
      </pc:sldChg>
      <pc:sldChg chg="add">
        <pc:chgData name="Malý František" userId="ce7d5781-51e0-4196-8707-ea67ed3248a1" providerId="ADAL" clId="{9E4B4250-B9E6-4ACE-BC44-7CA5A9CE73E2}" dt="2022-10-26T07:12:06.370" v="4"/>
        <pc:sldMkLst>
          <pc:docMk/>
          <pc:sldMk cId="699399293" sldId="458"/>
        </pc:sldMkLst>
      </pc:sldChg>
      <pc:sldChg chg="add">
        <pc:chgData name="Malý František" userId="ce7d5781-51e0-4196-8707-ea67ed3248a1" providerId="ADAL" clId="{9E4B4250-B9E6-4ACE-BC44-7CA5A9CE73E2}" dt="2022-10-26T07:12:06.370" v="4"/>
        <pc:sldMkLst>
          <pc:docMk/>
          <pc:sldMk cId="2590120747" sldId="459"/>
        </pc:sldMkLst>
      </pc:sldChg>
      <pc:sldChg chg="add">
        <pc:chgData name="Malý František" userId="ce7d5781-51e0-4196-8707-ea67ed3248a1" providerId="ADAL" clId="{9E4B4250-B9E6-4ACE-BC44-7CA5A9CE73E2}" dt="2022-10-26T07:12:06.370" v="4"/>
        <pc:sldMkLst>
          <pc:docMk/>
          <pc:sldMk cId="2784622838" sldId="463"/>
        </pc:sldMkLst>
      </pc:sldChg>
      <pc:sldChg chg="add">
        <pc:chgData name="Malý František" userId="ce7d5781-51e0-4196-8707-ea67ed3248a1" providerId="ADAL" clId="{9E4B4250-B9E6-4ACE-BC44-7CA5A9CE73E2}" dt="2022-10-26T07:12:06.370" v="4"/>
        <pc:sldMkLst>
          <pc:docMk/>
          <pc:sldMk cId="1537543449" sldId="465"/>
        </pc:sldMkLst>
      </pc:sldChg>
      <pc:sldChg chg="add">
        <pc:chgData name="Malý František" userId="ce7d5781-51e0-4196-8707-ea67ed3248a1" providerId="ADAL" clId="{9E4B4250-B9E6-4ACE-BC44-7CA5A9CE73E2}" dt="2022-10-26T07:12:06.370" v="4"/>
        <pc:sldMkLst>
          <pc:docMk/>
          <pc:sldMk cId="2181923878" sldId="466"/>
        </pc:sldMkLst>
      </pc:sldChg>
      <pc:sldChg chg="add">
        <pc:chgData name="Malý František" userId="ce7d5781-51e0-4196-8707-ea67ed3248a1" providerId="ADAL" clId="{9E4B4250-B9E6-4ACE-BC44-7CA5A9CE73E2}" dt="2022-10-26T07:12:06.370" v="4"/>
        <pc:sldMkLst>
          <pc:docMk/>
          <pc:sldMk cId="1780253794" sldId="467"/>
        </pc:sldMkLst>
      </pc:sldChg>
      <pc:sldChg chg="add">
        <pc:chgData name="Malý František" userId="ce7d5781-51e0-4196-8707-ea67ed3248a1" providerId="ADAL" clId="{9E4B4250-B9E6-4ACE-BC44-7CA5A9CE73E2}" dt="2022-10-26T07:12:06.370" v="4"/>
        <pc:sldMkLst>
          <pc:docMk/>
          <pc:sldMk cId="2656854999" sldId="468"/>
        </pc:sldMkLst>
      </pc:sldChg>
      <pc:sldChg chg="modSp add mod">
        <pc:chgData name="Malý František" userId="ce7d5781-51e0-4196-8707-ea67ed3248a1" providerId="ADAL" clId="{9E4B4250-B9E6-4ACE-BC44-7CA5A9CE73E2}" dt="2022-11-14T14:15:22.816" v="3726" actId="20577"/>
        <pc:sldMkLst>
          <pc:docMk/>
          <pc:sldMk cId="4000004753" sldId="469"/>
        </pc:sldMkLst>
        <pc:spChg chg="mod">
          <ac:chgData name="Malý František" userId="ce7d5781-51e0-4196-8707-ea67ed3248a1" providerId="ADAL" clId="{9E4B4250-B9E6-4ACE-BC44-7CA5A9CE73E2}" dt="2022-11-14T14:15:22.816" v="3726" actId="20577"/>
          <ac:spMkLst>
            <pc:docMk/>
            <pc:sldMk cId="4000004753" sldId="469"/>
            <ac:spMk id="8195" creationId="{00000000-0000-0000-0000-000000000000}"/>
          </ac:spMkLst>
        </pc:spChg>
      </pc:sldChg>
      <pc:sldChg chg="add">
        <pc:chgData name="Malý František" userId="ce7d5781-51e0-4196-8707-ea67ed3248a1" providerId="ADAL" clId="{9E4B4250-B9E6-4ACE-BC44-7CA5A9CE73E2}" dt="2022-10-26T07:12:06.370" v="4"/>
        <pc:sldMkLst>
          <pc:docMk/>
          <pc:sldMk cId="1741501658" sldId="471"/>
        </pc:sldMkLst>
      </pc:sldChg>
      <pc:sldChg chg="add">
        <pc:chgData name="Malý František" userId="ce7d5781-51e0-4196-8707-ea67ed3248a1" providerId="ADAL" clId="{9E4B4250-B9E6-4ACE-BC44-7CA5A9CE73E2}" dt="2022-10-26T07:12:06.370" v="4"/>
        <pc:sldMkLst>
          <pc:docMk/>
          <pc:sldMk cId="3288879984" sldId="490"/>
        </pc:sldMkLst>
      </pc:sldChg>
      <pc:sldChg chg="add">
        <pc:chgData name="Malý František" userId="ce7d5781-51e0-4196-8707-ea67ed3248a1" providerId="ADAL" clId="{9E4B4250-B9E6-4ACE-BC44-7CA5A9CE73E2}" dt="2022-10-26T07:12:06.370" v="4"/>
        <pc:sldMkLst>
          <pc:docMk/>
          <pc:sldMk cId="800798957" sldId="491"/>
        </pc:sldMkLst>
      </pc:sldChg>
      <pc:sldChg chg="add">
        <pc:chgData name="Malý František" userId="ce7d5781-51e0-4196-8707-ea67ed3248a1" providerId="ADAL" clId="{9E4B4250-B9E6-4ACE-BC44-7CA5A9CE73E2}" dt="2022-10-26T07:12:06.370" v="4"/>
        <pc:sldMkLst>
          <pc:docMk/>
          <pc:sldMk cId="2831803983" sldId="492"/>
        </pc:sldMkLst>
      </pc:sldChg>
      <pc:sldChg chg="add">
        <pc:chgData name="Malý František" userId="ce7d5781-51e0-4196-8707-ea67ed3248a1" providerId="ADAL" clId="{9E4B4250-B9E6-4ACE-BC44-7CA5A9CE73E2}" dt="2022-10-26T07:12:06.370" v="4"/>
        <pc:sldMkLst>
          <pc:docMk/>
          <pc:sldMk cId="3409092310" sldId="493"/>
        </pc:sldMkLst>
      </pc:sldChg>
      <pc:sldChg chg="modSp add mod">
        <pc:chgData name="Malý František" userId="ce7d5781-51e0-4196-8707-ea67ed3248a1" providerId="ADAL" clId="{9E4B4250-B9E6-4ACE-BC44-7CA5A9CE73E2}" dt="2022-10-27T07:56:07.966" v="162" actId="120"/>
        <pc:sldMkLst>
          <pc:docMk/>
          <pc:sldMk cId="2500593102" sldId="494"/>
        </pc:sldMkLst>
        <pc:spChg chg="mod">
          <ac:chgData name="Malý František" userId="ce7d5781-51e0-4196-8707-ea67ed3248a1" providerId="ADAL" clId="{9E4B4250-B9E6-4ACE-BC44-7CA5A9CE73E2}" dt="2022-10-27T07:56:07.966" v="162" actId="120"/>
          <ac:spMkLst>
            <pc:docMk/>
            <pc:sldMk cId="2500593102" sldId="494"/>
            <ac:spMk id="2" creationId="{00000000-0000-0000-0000-000000000000}"/>
          </ac:spMkLst>
        </pc:spChg>
      </pc:sldChg>
      <pc:sldChg chg="modSp add mod">
        <pc:chgData name="Malý František" userId="ce7d5781-51e0-4196-8707-ea67ed3248a1" providerId="ADAL" clId="{9E4B4250-B9E6-4ACE-BC44-7CA5A9CE73E2}" dt="2022-10-27T07:58:55.678" v="185" actId="120"/>
        <pc:sldMkLst>
          <pc:docMk/>
          <pc:sldMk cId="23500623" sldId="495"/>
        </pc:sldMkLst>
        <pc:spChg chg="mod">
          <ac:chgData name="Malý František" userId="ce7d5781-51e0-4196-8707-ea67ed3248a1" providerId="ADAL" clId="{9E4B4250-B9E6-4ACE-BC44-7CA5A9CE73E2}" dt="2022-10-27T07:58:55.678" v="185" actId="120"/>
          <ac:spMkLst>
            <pc:docMk/>
            <pc:sldMk cId="23500623" sldId="495"/>
            <ac:spMk id="2" creationId="{00000000-0000-0000-0000-000000000000}"/>
          </ac:spMkLst>
        </pc:spChg>
      </pc:sldChg>
      <pc:sldChg chg="add">
        <pc:chgData name="Malý František" userId="ce7d5781-51e0-4196-8707-ea67ed3248a1" providerId="ADAL" clId="{9E4B4250-B9E6-4ACE-BC44-7CA5A9CE73E2}" dt="2022-10-26T07:12:06.370" v="4"/>
        <pc:sldMkLst>
          <pc:docMk/>
          <pc:sldMk cId="4087301437" sldId="496"/>
        </pc:sldMkLst>
      </pc:sldChg>
      <pc:sldChg chg="add">
        <pc:chgData name="Malý František" userId="ce7d5781-51e0-4196-8707-ea67ed3248a1" providerId="ADAL" clId="{9E4B4250-B9E6-4ACE-BC44-7CA5A9CE73E2}" dt="2022-10-26T07:12:06.370" v="4"/>
        <pc:sldMkLst>
          <pc:docMk/>
          <pc:sldMk cId="3657218200" sldId="497"/>
        </pc:sldMkLst>
      </pc:sldChg>
      <pc:sldChg chg="modSp add mod">
        <pc:chgData name="Malý František" userId="ce7d5781-51e0-4196-8707-ea67ed3248a1" providerId="ADAL" clId="{9E4B4250-B9E6-4ACE-BC44-7CA5A9CE73E2}" dt="2022-10-27T07:28:00.362" v="47" actId="14100"/>
        <pc:sldMkLst>
          <pc:docMk/>
          <pc:sldMk cId="3607083916" sldId="500"/>
        </pc:sldMkLst>
        <pc:spChg chg="mod">
          <ac:chgData name="Malý František" userId="ce7d5781-51e0-4196-8707-ea67ed3248a1" providerId="ADAL" clId="{9E4B4250-B9E6-4ACE-BC44-7CA5A9CE73E2}" dt="2022-10-27T07:28:00.362" v="47" actId="14100"/>
          <ac:spMkLst>
            <pc:docMk/>
            <pc:sldMk cId="3607083916" sldId="500"/>
            <ac:spMk id="8195" creationId="{00000000-0000-0000-0000-000000000000}"/>
          </ac:spMkLst>
        </pc:spChg>
      </pc:sldChg>
      <pc:sldChg chg="modSp add mod">
        <pc:chgData name="Malý František" userId="ce7d5781-51e0-4196-8707-ea67ed3248a1" providerId="ADAL" clId="{9E4B4250-B9E6-4ACE-BC44-7CA5A9CE73E2}" dt="2022-10-27T07:28:51.065" v="55" actId="14100"/>
        <pc:sldMkLst>
          <pc:docMk/>
          <pc:sldMk cId="4211800801" sldId="501"/>
        </pc:sldMkLst>
        <pc:spChg chg="mod">
          <ac:chgData name="Malý František" userId="ce7d5781-51e0-4196-8707-ea67ed3248a1" providerId="ADAL" clId="{9E4B4250-B9E6-4ACE-BC44-7CA5A9CE73E2}" dt="2022-10-27T07:28:51.065" v="55" actId="14100"/>
          <ac:spMkLst>
            <pc:docMk/>
            <pc:sldMk cId="4211800801" sldId="501"/>
            <ac:spMk id="8195" creationId="{00000000-0000-0000-0000-000000000000}"/>
          </ac:spMkLst>
        </pc:spChg>
      </pc:sldChg>
      <pc:sldChg chg="modSp add">
        <pc:chgData name="Malý František" userId="ce7d5781-51e0-4196-8707-ea67ed3248a1" providerId="ADAL" clId="{9E4B4250-B9E6-4ACE-BC44-7CA5A9CE73E2}" dt="2022-10-27T07:29:00.740" v="58" actId="27636"/>
        <pc:sldMkLst>
          <pc:docMk/>
          <pc:sldMk cId="656997126" sldId="502"/>
        </pc:sldMkLst>
        <pc:spChg chg="mod">
          <ac:chgData name="Malý František" userId="ce7d5781-51e0-4196-8707-ea67ed3248a1" providerId="ADAL" clId="{9E4B4250-B9E6-4ACE-BC44-7CA5A9CE73E2}" dt="2022-10-27T07:29:00.740" v="58" actId="27636"/>
          <ac:spMkLst>
            <pc:docMk/>
            <pc:sldMk cId="656997126" sldId="502"/>
            <ac:spMk id="8195" creationId="{00000000-0000-0000-0000-000000000000}"/>
          </ac:spMkLst>
        </pc:spChg>
      </pc:sldChg>
      <pc:sldChg chg="add">
        <pc:chgData name="Malý František" userId="ce7d5781-51e0-4196-8707-ea67ed3248a1" providerId="ADAL" clId="{9E4B4250-B9E6-4ACE-BC44-7CA5A9CE73E2}" dt="2022-10-26T07:12:06.370" v="4"/>
        <pc:sldMkLst>
          <pc:docMk/>
          <pc:sldMk cId="2939086626" sldId="503"/>
        </pc:sldMkLst>
      </pc:sldChg>
      <pc:sldChg chg="modSp add mod">
        <pc:chgData name="Malý František" userId="ce7d5781-51e0-4196-8707-ea67ed3248a1" providerId="ADAL" clId="{9E4B4250-B9E6-4ACE-BC44-7CA5A9CE73E2}" dt="2022-10-27T07:28:32.844" v="52" actId="14100"/>
        <pc:sldMkLst>
          <pc:docMk/>
          <pc:sldMk cId="3678860700" sldId="504"/>
        </pc:sldMkLst>
        <pc:spChg chg="mod">
          <ac:chgData name="Malý František" userId="ce7d5781-51e0-4196-8707-ea67ed3248a1" providerId="ADAL" clId="{9E4B4250-B9E6-4ACE-BC44-7CA5A9CE73E2}" dt="2022-10-27T07:28:32.844" v="52" actId="14100"/>
          <ac:spMkLst>
            <pc:docMk/>
            <pc:sldMk cId="3678860700" sldId="504"/>
            <ac:spMk id="8195" creationId="{00000000-0000-0000-0000-000000000000}"/>
          </ac:spMkLst>
        </pc:spChg>
      </pc:sldChg>
      <pc:sldChg chg="add">
        <pc:chgData name="Malý František" userId="ce7d5781-51e0-4196-8707-ea67ed3248a1" providerId="ADAL" clId="{9E4B4250-B9E6-4ACE-BC44-7CA5A9CE73E2}" dt="2022-10-26T07:12:06.370" v="4"/>
        <pc:sldMkLst>
          <pc:docMk/>
          <pc:sldMk cId="1982688040" sldId="505"/>
        </pc:sldMkLst>
      </pc:sldChg>
      <pc:sldChg chg="add del">
        <pc:chgData name="Malý František" userId="ce7d5781-51e0-4196-8707-ea67ed3248a1" providerId="ADAL" clId="{9E4B4250-B9E6-4ACE-BC44-7CA5A9CE73E2}" dt="2022-10-31T07:21:55.518" v="322" actId="47"/>
        <pc:sldMkLst>
          <pc:docMk/>
          <pc:sldMk cId="103255068" sldId="506"/>
        </pc:sldMkLst>
      </pc:sldChg>
      <pc:sldChg chg="add del">
        <pc:chgData name="Malý František" userId="ce7d5781-51e0-4196-8707-ea67ed3248a1" providerId="ADAL" clId="{9E4B4250-B9E6-4ACE-BC44-7CA5A9CE73E2}" dt="2022-10-31T07:20:12.584" v="318" actId="47"/>
        <pc:sldMkLst>
          <pc:docMk/>
          <pc:sldMk cId="1638561105" sldId="509"/>
        </pc:sldMkLst>
      </pc:sldChg>
      <pc:sldChg chg="modSp add mod">
        <pc:chgData name="Malý František" userId="ce7d5781-51e0-4196-8707-ea67ed3248a1" providerId="ADAL" clId="{9E4B4250-B9E6-4ACE-BC44-7CA5A9CE73E2}" dt="2022-10-27T07:29:45.518" v="64" actId="113"/>
        <pc:sldMkLst>
          <pc:docMk/>
          <pc:sldMk cId="1607280562" sldId="520"/>
        </pc:sldMkLst>
        <pc:spChg chg="mod">
          <ac:chgData name="Malý František" userId="ce7d5781-51e0-4196-8707-ea67ed3248a1" providerId="ADAL" clId="{9E4B4250-B9E6-4ACE-BC44-7CA5A9CE73E2}" dt="2022-10-27T07:29:45.518" v="64" actId="113"/>
          <ac:spMkLst>
            <pc:docMk/>
            <pc:sldMk cId="1607280562" sldId="520"/>
            <ac:spMk id="8195" creationId="{00000000-0000-0000-0000-000000000000}"/>
          </ac:spMkLst>
        </pc:spChg>
      </pc:sldChg>
      <pc:sldChg chg="add">
        <pc:chgData name="Malý František" userId="ce7d5781-51e0-4196-8707-ea67ed3248a1" providerId="ADAL" clId="{9E4B4250-B9E6-4ACE-BC44-7CA5A9CE73E2}" dt="2022-10-26T07:12:06.370" v="4"/>
        <pc:sldMkLst>
          <pc:docMk/>
          <pc:sldMk cId="1789703655" sldId="521"/>
        </pc:sldMkLst>
      </pc:sldChg>
      <pc:sldChg chg="modSp add mod">
        <pc:chgData name="Malý František" userId="ce7d5781-51e0-4196-8707-ea67ed3248a1" providerId="ADAL" clId="{9E4B4250-B9E6-4ACE-BC44-7CA5A9CE73E2}" dt="2022-10-27T07:30:04.972" v="66" actId="20577"/>
        <pc:sldMkLst>
          <pc:docMk/>
          <pc:sldMk cId="3239631343" sldId="522"/>
        </pc:sldMkLst>
        <pc:spChg chg="mod">
          <ac:chgData name="Malý František" userId="ce7d5781-51e0-4196-8707-ea67ed3248a1" providerId="ADAL" clId="{9E4B4250-B9E6-4ACE-BC44-7CA5A9CE73E2}" dt="2022-10-27T07:30:04.972" v="66" actId="20577"/>
          <ac:spMkLst>
            <pc:docMk/>
            <pc:sldMk cId="3239631343" sldId="522"/>
            <ac:spMk id="8195" creationId="{00000000-0000-0000-0000-000000000000}"/>
          </ac:spMkLst>
        </pc:spChg>
      </pc:sldChg>
      <pc:sldChg chg="add">
        <pc:chgData name="Malý František" userId="ce7d5781-51e0-4196-8707-ea67ed3248a1" providerId="ADAL" clId="{9E4B4250-B9E6-4ACE-BC44-7CA5A9CE73E2}" dt="2022-10-26T07:12:06.370" v="4"/>
        <pc:sldMkLst>
          <pc:docMk/>
          <pc:sldMk cId="818155323" sldId="523"/>
        </pc:sldMkLst>
      </pc:sldChg>
      <pc:sldChg chg="add">
        <pc:chgData name="Malý František" userId="ce7d5781-51e0-4196-8707-ea67ed3248a1" providerId="ADAL" clId="{9E4B4250-B9E6-4ACE-BC44-7CA5A9CE73E2}" dt="2022-10-26T07:12:06.370" v="4"/>
        <pc:sldMkLst>
          <pc:docMk/>
          <pc:sldMk cId="3540940912" sldId="524"/>
        </pc:sldMkLst>
      </pc:sldChg>
      <pc:sldChg chg="add">
        <pc:chgData name="Malý František" userId="ce7d5781-51e0-4196-8707-ea67ed3248a1" providerId="ADAL" clId="{9E4B4250-B9E6-4ACE-BC44-7CA5A9CE73E2}" dt="2022-10-26T07:12:06.370" v="4"/>
        <pc:sldMkLst>
          <pc:docMk/>
          <pc:sldMk cId="2008841207" sldId="525"/>
        </pc:sldMkLst>
      </pc:sldChg>
      <pc:sldChg chg="add del">
        <pc:chgData name="Malý František" userId="ce7d5781-51e0-4196-8707-ea67ed3248a1" providerId="ADAL" clId="{9E4B4250-B9E6-4ACE-BC44-7CA5A9CE73E2}" dt="2022-10-31T07:20:12.584" v="318" actId="47"/>
        <pc:sldMkLst>
          <pc:docMk/>
          <pc:sldMk cId="205510538" sldId="526"/>
        </pc:sldMkLst>
      </pc:sldChg>
      <pc:sldChg chg="add del">
        <pc:chgData name="Malý František" userId="ce7d5781-51e0-4196-8707-ea67ed3248a1" providerId="ADAL" clId="{9E4B4250-B9E6-4ACE-BC44-7CA5A9CE73E2}" dt="2022-10-31T07:20:12.584" v="318" actId="47"/>
        <pc:sldMkLst>
          <pc:docMk/>
          <pc:sldMk cId="4280692222" sldId="527"/>
        </pc:sldMkLst>
      </pc:sldChg>
      <pc:sldChg chg="add del">
        <pc:chgData name="Malý František" userId="ce7d5781-51e0-4196-8707-ea67ed3248a1" providerId="ADAL" clId="{9E4B4250-B9E6-4ACE-BC44-7CA5A9CE73E2}" dt="2022-10-31T07:20:12.584" v="318" actId="47"/>
        <pc:sldMkLst>
          <pc:docMk/>
          <pc:sldMk cId="2018854785" sldId="528"/>
        </pc:sldMkLst>
      </pc:sldChg>
      <pc:sldChg chg="add del">
        <pc:chgData name="Malý František" userId="ce7d5781-51e0-4196-8707-ea67ed3248a1" providerId="ADAL" clId="{9E4B4250-B9E6-4ACE-BC44-7CA5A9CE73E2}" dt="2022-10-31T07:20:12.584" v="318" actId="47"/>
        <pc:sldMkLst>
          <pc:docMk/>
          <pc:sldMk cId="3218886124" sldId="529"/>
        </pc:sldMkLst>
      </pc:sldChg>
      <pc:sldChg chg="add del">
        <pc:chgData name="Malý František" userId="ce7d5781-51e0-4196-8707-ea67ed3248a1" providerId="ADAL" clId="{9E4B4250-B9E6-4ACE-BC44-7CA5A9CE73E2}" dt="2022-10-31T07:20:12.584" v="318" actId="47"/>
        <pc:sldMkLst>
          <pc:docMk/>
          <pc:sldMk cId="2920619036" sldId="530"/>
        </pc:sldMkLst>
      </pc:sldChg>
      <pc:sldChg chg="add">
        <pc:chgData name="Malý František" userId="ce7d5781-51e0-4196-8707-ea67ed3248a1" providerId="ADAL" clId="{9E4B4250-B9E6-4ACE-BC44-7CA5A9CE73E2}" dt="2022-10-26T07:12:06.370" v="4"/>
        <pc:sldMkLst>
          <pc:docMk/>
          <pc:sldMk cId="1354671858" sldId="531"/>
        </pc:sldMkLst>
      </pc:sldChg>
      <pc:sldChg chg="add del ord">
        <pc:chgData name="Malý František" userId="ce7d5781-51e0-4196-8707-ea67ed3248a1" providerId="ADAL" clId="{9E4B4250-B9E6-4ACE-BC44-7CA5A9CE73E2}" dt="2022-10-31T07:20:12.584" v="318" actId="47"/>
        <pc:sldMkLst>
          <pc:docMk/>
          <pc:sldMk cId="555576997" sldId="532"/>
        </pc:sldMkLst>
      </pc:sldChg>
      <pc:sldChg chg="add del">
        <pc:chgData name="Malý František" userId="ce7d5781-51e0-4196-8707-ea67ed3248a1" providerId="ADAL" clId="{9E4B4250-B9E6-4ACE-BC44-7CA5A9CE73E2}" dt="2022-10-31T07:20:21.416" v="320" actId="47"/>
        <pc:sldMkLst>
          <pc:docMk/>
          <pc:sldMk cId="3387996106" sldId="533"/>
        </pc:sldMkLst>
      </pc:sldChg>
      <pc:sldChg chg="add del">
        <pc:chgData name="Malý František" userId="ce7d5781-51e0-4196-8707-ea67ed3248a1" providerId="ADAL" clId="{9E4B4250-B9E6-4ACE-BC44-7CA5A9CE73E2}" dt="2022-10-31T07:20:22.622" v="321" actId="47"/>
        <pc:sldMkLst>
          <pc:docMk/>
          <pc:sldMk cId="695078159" sldId="534"/>
        </pc:sldMkLst>
      </pc:sldChg>
      <pc:sldChg chg="add">
        <pc:chgData name="Malý František" userId="ce7d5781-51e0-4196-8707-ea67ed3248a1" providerId="ADAL" clId="{9E4B4250-B9E6-4ACE-BC44-7CA5A9CE73E2}" dt="2022-10-26T07:12:06.370" v="4"/>
        <pc:sldMkLst>
          <pc:docMk/>
          <pc:sldMk cId="417495000" sldId="535"/>
        </pc:sldMkLst>
      </pc:sldChg>
      <pc:sldChg chg="modSp add mod">
        <pc:chgData name="Malý František" userId="ce7d5781-51e0-4196-8707-ea67ed3248a1" providerId="ADAL" clId="{9E4B4250-B9E6-4ACE-BC44-7CA5A9CE73E2}" dt="2022-10-27T07:57:02.399" v="166" actId="120"/>
        <pc:sldMkLst>
          <pc:docMk/>
          <pc:sldMk cId="2462510676" sldId="536"/>
        </pc:sldMkLst>
        <pc:spChg chg="mod">
          <ac:chgData name="Malý František" userId="ce7d5781-51e0-4196-8707-ea67ed3248a1" providerId="ADAL" clId="{9E4B4250-B9E6-4ACE-BC44-7CA5A9CE73E2}" dt="2022-10-27T07:57:02.399" v="166" actId="120"/>
          <ac:spMkLst>
            <pc:docMk/>
            <pc:sldMk cId="2462510676" sldId="536"/>
            <ac:spMk id="2" creationId="{00000000-0000-0000-0000-000000000000}"/>
          </ac:spMkLst>
        </pc:spChg>
      </pc:sldChg>
      <pc:sldChg chg="add del">
        <pc:chgData name="Malý František" userId="ce7d5781-51e0-4196-8707-ea67ed3248a1" providerId="ADAL" clId="{9E4B4250-B9E6-4ACE-BC44-7CA5A9CE73E2}" dt="2022-10-31T07:20:12.584" v="318" actId="47"/>
        <pc:sldMkLst>
          <pc:docMk/>
          <pc:sldMk cId="2514360652" sldId="538"/>
        </pc:sldMkLst>
      </pc:sldChg>
      <pc:sldChg chg="add del">
        <pc:chgData name="Malý František" userId="ce7d5781-51e0-4196-8707-ea67ed3248a1" providerId="ADAL" clId="{9E4B4250-B9E6-4ACE-BC44-7CA5A9CE73E2}" dt="2022-10-31T07:20:12.584" v="318" actId="47"/>
        <pc:sldMkLst>
          <pc:docMk/>
          <pc:sldMk cId="3128990268" sldId="539"/>
        </pc:sldMkLst>
      </pc:sldChg>
      <pc:sldChg chg="add del">
        <pc:chgData name="Malý František" userId="ce7d5781-51e0-4196-8707-ea67ed3248a1" providerId="ADAL" clId="{9E4B4250-B9E6-4ACE-BC44-7CA5A9CE73E2}" dt="2022-10-31T07:20:12.584" v="318" actId="47"/>
        <pc:sldMkLst>
          <pc:docMk/>
          <pc:sldMk cId="3422480183" sldId="540"/>
        </pc:sldMkLst>
      </pc:sldChg>
      <pc:sldChg chg="add">
        <pc:chgData name="Malý František" userId="ce7d5781-51e0-4196-8707-ea67ed3248a1" providerId="ADAL" clId="{9E4B4250-B9E6-4ACE-BC44-7CA5A9CE73E2}" dt="2022-10-26T07:12:06.370" v="4"/>
        <pc:sldMkLst>
          <pc:docMk/>
          <pc:sldMk cId="4202671171" sldId="541"/>
        </pc:sldMkLst>
      </pc:sldChg>
      <pc:sldChg chg="add">
        <pc:chgData name="Malý František" userId="ce7d5781-51e0-4196-8707-ea67ed3248a1" providerId="ADAL" clId="{9E4B4250-B9E6-4ACE-BC44-7CA5A9CE73E2}" dt="2022-10-26T07:12:06.370" v="4"/>
        <pc:sldMkLst>
          <pc:docMk/>
          <pc:sldMk cId="2771678839" sldId="542"/>
        </pc:sldMkLst>
      </pc:sldChg>
      <pc:sldChg chg="add">
        <pc:chgData name="Malý František" userId="ce7d5781-51e0-4196-8707-ea67ed3248a1" providerId="ADAL" clId="{9E4B4250-B9E6-4ACE-BC44-7CA5A9CE73E2}" dt="2022-10-26T07:12:06.370" v="4"/>
        <pc:sldMkLst>
          <pc:docMk/>
          <pc:sldMk cId="122777204" sldId="543"/>
        </pc:sldMkLst>
      </pc:sldChg>
      <pc:sldChg chg="add">
        <pc:chgData name="Malý František" userId="ce7d5781-51e0-4196-8707-ea67ed3248a1" providerId="ADAL" clId="{9E4B4250-B9E6-4ACE-BC44-7CA5A9CE73E2}" dt="2022-10-26T07:12:06.370" v="4"/>
        <pc:sldMkLst>
          <pc:docMk/>
          <pc:sldMk cId="724548441" sldId="545"/>
        </pc:sldMkLst>
      </pc:sldChg>
      <pc:sldChg chg="modSp add mod">
        <pc:chgData name="Malý František" userId="ce7d5781-51e0-4196-8707-ea67ed3248a1" providerId="ADAL" clId="{9E4B4250-B9E6-4ACE-BC44-7CA5A9CE73E2}" dt="2022-10-27T07:58:41.570" v="183" actId="27636"/>
        <pc:sldMkLst>
          <pc:docMk/>
          <pc:sldMk cId="2326147493" sldId="547"/>
        </pc:sldMkLst>
        <pc:spChg chg="mod">
          <ac:chgData name="Malý František" userId="ce7d5781-51e0-4196-8707-ea67ed3248a1" providerId="ADAL" clId="{9E4B4250-B9E6-4ACE-BC44-7CA5A9CE73E2}" dt="2022-10-27T07:58:41.570" v="183" actId="27636"/>
          <ac:spMkLst>
            <pc:docMk/>
            <pc:sldMk cId="2326147493" sldId="547"/>
            <ac:spMk id="8195" creationId="{00000000-0000-0000-0000-000000000000}"/>
          </ac:spMkLst>
        </pc:spChg>
      </pc:sldChg>
      <pc:sldChg chg="modSp add mod">
        <pc:chgData name="Malý František" userId="ce7d5781-51e0-4196-8707-ea67ed3248a1" providerId="ADAL" clId="{9E4B4250-B9E6-4ACE-BC44-7CA5A9CE73E2}" dt="2022-10-31T07:22:10.087" v="325" actId="20577"/>
        <pc:sldMkLst>
          <pc:docMk/>
          <pc:sldMk cId="804287464" sldId="548"/>
        </pc:sldMkLst>
        <pc:spChg chg="mod">
          <ac:chgData name="Malý František" userId="ce7d5781-51e0-4196-8707-ea67ed3248a1" providerId="ADAL" clId="{9E4B4250-B9E6-4ACE-BC44-7CA5A9CE73E2}" dt="2022-10-31T07:22:10.087" v="325" actId="20577"/>
          <ac:spMkLst>
            <pc:docMk/>
            <pc:sldMk cId="804287464" sldId="548"/>
            <ac:spMk id="8195" creationId="{00000000-0000-0000-0000-000000000000}"/>
          </ac:spMkLst>
        </pc:spChg>
      </pc:sldChg>
      <pc:sldChg chg="add del ord">
        <pc:chgData name="Malý František" userId="ce7d5781-51e0-4196-8707-ea67ed3248a1" providerId="ADAL" clId="{9E4B4250-B9E6-4ACE-BC44-7CA5A9CE73E2}" dt="2022-10-31T07:20:12.584" v="318" actId="47"/>
        <pc:sldMkLst>
          <pc:docMk/>
          <pc:sldMk cId="2612602217" sldId="549"/>
        </pc:sldMkLst>
      </pc:sldChg>
      <pc:sldChg chg="add del">
        <pc:chgData name="Malý František" userId="ce7d5781-51e0-4196-8707-ea67ed3248a1" providerId="ADAL" clId="{9E4B4250-B9E6-4ACE-BC44-7CA5A9CE73E2}" dt="2022-10-31T07:20:12.584" v="318" actId="47"/>
        <pc:sldMkLst>
          <pc:docMk/>
          <pc:sldMk cId="2716236168" sldId="554"/>
        </pc:sldMkLst>
      </pc:sldChg>
      <pc:sldChg chg="modSp add mod">
        <pc:chgData name="Malý František" userId="ce7d5781-51e0-4196-8707-ea67ed3248a1" providerId="ADAL" clId="{9E4B4250-B9E6-4ACE-BC44-7CA5A9CE73E2}" dt="2022-10-27T07:55:45.369" v="158" actId="20577"/>
        <pc:sldMkLst>
          <pc:docMk/>
          <pc:sldMk cId="889216418" sldId="555"/>
        </pc:sldMkLst>
        <pc:spChg chg="mod">
          <ac:chgData name="Malý František" userId="ce7d5781-51e0-4196-8707-ea67ed3248a1" providerId="ADAL" clId="{9E4B4250-B9E6-4ACE-BC44-7CA5A9CE73E2}" dt="2022-10-27T07:55:45.369" v="158" actId="20577"/>
          <ac:spMkLst>
            <pc:docMk/>
            <pc:sldMk cId="889216418" sldId="555"/>
            <ac:spMk id="8195" creationId="{00000000-0000-0000-0000-000000000000}"/>
          </ac:spMkLst>
        </pc:spChg>
      </pc:sldChg>
      <pc:sldChg chg="modSp add mod">
        <pc:chgData name="Malý František" userId="ce7d5781-51e0-4196-8707-ea67ed3248a1" providerId="ADAL" clId="{9E4B4250-B9E6-4ACE-BC44-7CA5A9CE73E2}" dt="2022-10-27T07:56:25.964" v="164" actId="120"/>
        <pc:sldMkLst>
          <pc:docMk/>
          <pc:sldMk cId="84678074" sldId="556"/>
        </pc:sldMkLst>
        <pc:spChg chg="mod">
          <ac:chgData name="Malý František" userId="ce7d5781-51e0-4196-8707-ea67ed3248a1" providerId="ADAL" clId="{9E4B4250-B9E6-4ACE-BC44-7CA5A9CE73E2}" dt="2022-10-27T07:56:25.964" v="164" actId="120"/>
          <ac:spMkLst>
            <pc:docMk/>
            <pc:sldMk cId="84678074" sldId="556"/>
            <ac:spMk id="2" creationId="{00000000-0000-0000-0000-000000000000}"/>
          </ac:spMkLst>
        </pc:spChg>
      </pc:sldChg>
      <pc:sldChg chg="addSp modSp new mod">
        <pc:chgData name="Malý František" userId="ce7d5781-51e0-4196-8707-ea67ed3248a1" providerId="ADAL" clId="{9E4B4250-B9E6-4ACE-BC44-7CA5A9CE73E2}" dt="2022-10-27T07:57:40.337" v="167"/>
        <pc:sldMkLst>
          <pc:docMk/>
          <pc:sldMk cId="3105955503" sldId="557"/>
        </pc:sldMkLst>
        <pc:spChg chg="mod">
          <ac:chgData name="Malý František" userId="ce7d5781-51e0-4196-8707-ea67ed3248a1" providerId="ADAL" clId="{9E4B4250-B9E6-4ACE-BC44-7CA5A9CE73E2}" dt="2022-10-27T07:57:40.337" v="167"/>
          <ac:spMkLst>
            <pc:docMk/>
            <pc:sldMk cId="3105955503" sldId="557"/>
            <ac:spMk id="2" creationId="{98FB2775-E950-FC9E-884A-75FB08AC5175}"/>
          </ac:spMkLst>
        </pc:spChg>
        <pc:spChg chg="mod">
          <ac:chgData name="Malý František" userId="ce7d5781-51e0-4196-8707-ea67ed3248a1" providerId="ADAL" clId="{9E4B4250-B9E6-4ACE-BC44-7CA5A9CE73E2}" dt="2022-10-26T07:22:21.174" v="40" actId="20577"/>
          <ac:spMkLst>
            <pc:docMk/>
            <pc:sldMk cId="3105955503" sldId="557"/>
            <ac:spMk id="3" creationId="{9FEAE8BA-1915-622B-B898-8F5C0D24843C}"/>
          </ac:spMkLst>
        </pc:spChg>
        <pc:graphicFrameChg chg="add mod">
          <ac:chgData name="Malý František" userId="ce7d5781-51e0-4196-8707-ea67ed3248a1" providerId="ADAL" clId="{9E4B4250-B9E6-4ACE-BC44-7CA5A9CE73E2}" dt="2022-10-26T07:22:14.488" v="36" actId="14100"/>
          <ac:graphicFrameMkLst>
            <pc:docMk/>
            <pc:sldMk cId="3105955503" sldId="557"/>
            <ac:graphicFrameMk id="4" creationId="{348760C0-EE72-7AC9-5FB6-F53F54057560}"/>
          </ac:graphicFrameMkLst>
        </pc:graphicFrameChg>
      </pc:sldChg>
      <pc:sldChg chg="modSp new mod">
        <pc:chgData name="Malý František" userId="ce7d5781-51e0-4196-8707-ea67ed3248a1" providerId="ADAL" clId="{9E4B4250-B9E6-4ACE-BC44-7CA5A9CE73E2}" dt="2022-10-27T07:53:36.474" v="95" actId="255"/>
        <pc:sldMkLst>
          <pc:docMk/>
          <pc:sldMk cId="648412908" sldId="558"/>
        </pc:sldMkLst>
        <pc:spChg chg="mod">
          <ac:chgData name="Malý František" userId="ce7d5781-51e0-4196-8707-ea67ed3248a1" providerId="ADAL" clId="{9E4B4250-B9E6-4ACE-BC44-7CA5A9CE73E2}" dt="2022-10-27T07:53:36.474" v="95" actId="255"/>
          <ac:spMkLst>
            <pc:docMk/>
            <pc:sldMk cId="648412908" sldId="558"/>
            <ac:spMk id="2" creationId="{E30CFAFD-31ED-906A-09A1-E87FD2C1800A}"/>
          </ac:spMkLst>
        </pc:spChg>
      </pc:sldChg>
      <pc:sldChg chg="modSp new mod">
        <pc:chgData name="Malý František" userId="ce7d5781-51e0-4196-8707-ea67ed3248a1" providerId="ADAL" clId="{9E4B4250-B9E6-4ACE-BC44-7CA5A9CE73E2}" dt="2022-10-27T07:55:31.126" v="142" actId="20577"/>
        <pc:sldMkLst>
          <pc:docMk/>
          <pc:sldMk cId="356255352" sldId="559"/>
        </pc:sldMkLst>
        <pc:spChg chg="mod">
          <ac:chgData name="Malý František" userId="ce7d5781-51e0-4196-8707-ea67ed3248a1" providerId="ADAL" clId="{9E4B4250-B9E6-4ACE-BC44-7CA5A9CE73E2}" dt="2022-10-27T07:55:31.126" v="142" actId="20577"/>
          <ac:spMkLst>
            <pc:docMk/>
            <pc:sldMk cId="356255352" sldId="559"/>
            <ac:spMk id="2" creationId="{F5E369D3-EC09-7CF0-F5CB-B623A321BA29}"/>
          </ac:spMkLst>
        </pc:spChg>
      </pc:sldChg>
      <pc:sldChg chg="modSp new mod">
        <pc:chgData name="Malý František" userId="ce7d5781-51e0-4196-8707-ea67ed3248a1" providerId="ADAL" clId="{9E4B4250-B9E6-4ACE-BC44-7CA5A9CE73E2}" dt="2022-10-31T07:17:49.179" v="231" actId="20577"/>
        <pc:sldMkLst>
          <pc:docMk/>
          <pc:sldMk cId="1760873819" sldId="560"/>
        </pc:sldMkLst>
        <pc:spChg chg="mod">
          <ac:chgData name="Malý František" userId="ce7d5781-51e0-4196-8707-ea67ed3248a1" providerId="ADAL" clId="{9E4B4250-B9E6-4ACE-BC44-7CA5A9CE73E2}" dt="2022-10-31T07:17:29.215" v="216" actId="20577"/>
          <ac:spMkLst>
            <pc:docMk/>
            <pc:sldMk cId="1760873819" sldId="560"/>
            <ac:spMk id="2" creationId="{CABFDD7D-E0CD-657C-A488-008ED39C9F44}"/>
          </ac:spMkLst>
        </pc:spChg>
        <pc:spChg chg="mod">
          <ac:chgData name="Malý František" userId="ce7d5781-51e0-4196-8707-ea67ed3248a1" providerId="ADAL" clId="{9E4B4250-B9E6-4ACE-BC44-7CA5A9CE73E2}" dt="2022-10-31T07:17:49.179" v="231" actId="20577"/>
          <ac:spMkLst>
            <pc:docMk/>
            <pc:sldMk cId="1760873819" sldId="560"/>
            <ac:spMk id="3" creationId="{59E4F7BE-9125-38B8-F883-A32BCF1B15D0}"/>
          </ac:spMkLst>
        </pc:spChg>
      </pc:sldChg>
      <pc:sldChg chg="modSp new mod">
        <pc:chgData name="Malý František" userId="ce7d5781-51e0-4196-8707-ea67ed3248a1" providerId="ADAL" clId="{9E4B4250-B9E6-4ACE-BC44-7CA5A9CE73E2}" dt="2022-10-31T07:19:24.759" v="317" actId="20577"/>
        <pc:sldMkLst>
          <pc:docMk/>
          <pc:sldMk cId="3803122942" sldId="561"/>
        </pc:sldMkLst>
        <pc:spChg chg="mod">
          <ac:chgData name="Malý František" userId="ce7d5781-51e0-4196-8707-ea67ed3248a1" providerId="ADAL" clId="{9E4B4250-B9E6-4ACE-BC44-7CA5A9CE73E2}" dt="2022-10-31T07:19:24.759" v="317" actId="20577"/>
          <ac:spMkLst>
            <pc:docMk/>
            <pc:sldMk cId="3803122942" sldId="561"/>
            <ac:spMk id="2" creationId="{B6DDEB56-F780-0B26-A06A-E14EDD5E16D5}"/>
          </ac:spMkLst>
        </pc:spChg>
        <pc:spChg chg="mod">
          <ac:chgData name="Malý František" userId="ce7d5781-51e0-4196-8707-ea67ed3248a1" providerId="ADAL" clId="{9E4B4250-B9E6-4ACE-BC44-7CA5A9CE73E2}" dt="2022-10-31T07:18:44.059" v="233" actId="27636"/>
          <ac:spMkLst>
            <pc:docMk/>
            <pc:sldMk cId="3803122942" sldId="561"/>
            <ac:spMk id="3" creationId="{5DB6C2AF-A572-812A-AB2B-82433F4DFCFE}"/>
          </ac:spMkLst>
        </pc:spChg>
      </pc:sldChg>
      <pc:sldChg chg="modSp new mod">
        <pc:chgData name="Malý František" userId="ce7d5781-51e0-4196-8707-ea67ed3248a1" providerId="ADAL" clId="{9E4B4250-B9E6-4ACE-BC44-7CA5A9CE73E2}" dt="2022-10-31T07:18:56.507" v="257" actId="20577"/>
        <pc:sldMkLst>
          <pc:docMk/>
          <pc:sldMk cId="2559589042" sldId="562"/>
        </pc:sldMkLst>
        <pc:spChg chg="mod">
          <ac:chgData name="Malý František" userId="ce7d5781-51e0-4196-8707-ea67ed3248a1" providerId="ADAL" clId="{9E4B4250-B9E6-4ACE-BC44-7CA5A9CE73E2}" dt="2022-10-31T07:18:56.507" v="257" actId="20577"/>
          <ac:spMkLst>
            <pc:docMk/>
            <pc:sldMk cId="2559589042" sldId="562"/>
            <ac:spMk id="2" creationId="{C7337AB0-A9E2-25E3-4865-C61E002646EC}"/>
          </ac:spMkLst>
        </pc:spChg>
        <pc:spChg chg="mod">
          <ac:chgData name="Malý František" userId="ce7d5781-51e0-4196-8707-ea67ed3248a1" providerId="ADAL" clId="{9E4B4250-B9E6-4ACE-BC44-7CA5A9CE73E2}" dt="2022-10-31T07:18:51.868" v="235" actId="27636"/>
          <ac:spMkLst>
            <pc:docMk/>
            <pc:sldMk cId="2559589042" sldId="562"/>
            <ac:spMk id="3" creationId="{8CFA4F2A-1AA5-7C34-AFAD-7ED643FE2C02}"/>
          </ac:spMkLst>
        </pc:spChg>
      </pc:sldChg>
      <pc:sldChg chg="modSp new mod">
        <pc:chgData name="Malý František" userId="ce7d5781-51e0-4196-8707-ea67ed3248a1" providerId="ADAL" clId="{9E4B4250-B9E6-4ACE-BC44-7CA5A9CE73E2}" dt="2022-11-11T05:57:26.427" v="3578" actId="20577"/>
        <pc:sldMkLst>
          <pc:docMk/>
          <pc:sldMk cId="1753949850" sldId="563"/>
        </pc:sldMkLst>
        <pc:spChg chg="mod">
          <ac:chgData name="Malý František" userId="ce7d5781-51e0-4196-8707-ea67ed3248a1" providerId="ADAL" clId="{9E4B4250-B9E6-4ACE-BC44-7CA5A9CE73E2}" dt="2022-10-31T07:19:14.091" v="297" actId="20577"/>
          <ac:spMkLst>
            <pc:docMk/>
            <pc:sldMk cId="1753949850" sldId="563"/>
            <ac:spMk id="2" creationId="{A3146AE6-8497-6610-2AEE-01C96C9B1BAC}"/>
          </ac:spMkLst>
        </pc:spChg>
        <pc:spChg chg="mod">
          <ac:chgData name="Malý František" userId="ce7d5781-51e0-4196-8707-ea67ed3248a1" providerId="ADAL" clId="{9E4B4250-B9E6-4ACE-BC44-7CA5A9CE73E2}" dt="2022-11-11T05:57:26.427" v="3578" actId="20577"/>
          <ac:spMkLst>
            <pc:docMk/>
            <pc:sldMk cId="1753949850" sldId="563"/>
            <ac:spMk id="3" creationId="{C4975BCE-8199-1E1D-2121-758C1920304B}"/>
          </ac:spMkLst>
        </pc:spChg>
      </pc:sldChg>
      <pc:sldChg chg="new del">
        <pc:chgData name="Malý František" userId="ce7d5781-51e0-4196-8707-ea67ed3248a1" providerId="ADAL" clId="{9E4B4250-B9E6-4ACE-BC44-7CA5A9CE73E2}" dt="2022-10-31T07:20:14.880" v="319" actId="47"/>
        <pc:sldMkLst>
          <pc:docMk/>
          <pc:sldMk cId="3268390437" sldId="564"/>
        </pc:sldMkLst>
      </pc:sldChg>
      <pc:sldChg chg="new del">
        <pc:chgData name="Malý František" userId="ce7d5781-51e0-4196-8707-ea67ed3248a1" providerId="ADAL" clId="{9E4B4250-B9E6-4ACE-BC44-7CA5A9CE73E2}" dt="2022-11-07T08:51:44.209" v="328" actId="47"/>
        <pc:sldMkLst>
          <pc:docMk/>
          <pc:sldMk cId="4182135617" sldId="564"/>
        </pc:sldMkLst>
      </pc:sldChg>
      <pc:sldChg chg="modSp new mod">
        <pc:chgData name="Malý František" userId="ce7d5781-51e0-4196-8707-ea67ed3248a1" providerId="ADAL" clId="{9E4B4250-B9E6-4ACE-BC44-7CA5A9CE73E2}" dt="2022-11-07T09:41:10.452" v="1802" actId="20577"/>
        <pc:sldMkLst>
          <pc:docMk/>
          <pc:sldMk cId="3303637365" sldId="565"/>
        </pc:sldMkLst>
        <pc:spChg chg="mod">
          <ac:chgData name="Malý František" userId="ce7d5781-51e0-4196-8707-ea67ed3248a1" providerId="ADAL" clId="{9E4B4250-B9E6-4ACE-BC44-7CA5A9CE73E2}" dt="2022-11-07T08:52:30.412" v="354" actId="20577"/>
          <ac:spMkLst>
            <pc:docMk/>
            <pc:sldMk cId="3303637365" sldId="565"/>
            <ac:spMk id="2" creationId="{485DA8A2-3994-63FF-467E-84CE5EBD17DF}"/>
          </ac:spMkLst>
        </pc:spChg>
        <pc:spChg chg="mod">
          <ac:chgData name="Malý František" userId="ce7d5781-51e0-4196-8707-ea67ed3248a1" providerId="ADAL" clId="{9E4B4250-B9E6-4ACE-BC44-7CA5A9CE73E2}" dt="2022-11-07T09:41:10.452" v="1802" actId="20577"/>
          <ac:spMkLst>
            <pc:docMk/>
            <pc:sldMk cId="3303637365" sldId="565"/>
            <ac:spMk id="3" creationId="{9CDF4DCF-7D31-D1C3-6DD6-E08A97786E37}"/>
          </ac:spMkLst>
        </pc:spChg>
      </pc:sldChg>
      <pc:sldChg chg="modSp new mod">
        <pc:chgData name="Malý František" userId="ce7d5781-51e0-4196-8707-ea67ed3248a1" providerId="ADAL" clId="{9E4B4250-B9E6-4ACE-BC44-7CA5A9CE73E2}" dt="2022-11-07T09:35:16.828" v="1473" actId="20577"/>
        <pc:sldMkLst>
          <pc:docMk/>
          <pc:sldMk cId="3922916509" sldId="566"/>
        </pc:sldMkLst>
        <pc:spChg chg="mod">
          <ac:chgData name="Malý František" userId="ce7d5781-51e0-4196-8707-ea67ed3248a1" providerId="ADAL" clId="{9E4B4250-B9E6-4ACE-BC44-7CA5A9CE73E2}" dt="2022-11-07T09:19:05.218" v="888" actId="20577"/>
          <ac:spMkLst>
            <pc:docMk/>
            <pc:sldMk cId="3922916509" sldId="566"/>
            <ac:spMk id="2" creationId="{A02CAC63-EFAA-AA96-D38D-53AB2B340A74}"/>
          </ac:spMkLst>
        </pc:spChg>
        <pc:spChg chg="mod">
          <ac:chgData name="Malý František" userId="ce7d5781-51e0-4196-8707-ea67ed3248a1" providerId="ADAL" clId="{9E4B4250-B9E6-4ACE-BC44-7CA5A9CE73E2}" dt="2022-11-07T09:35:16.828" v="1473" actId="20577"/>
          <ac:spMkLst>
            <pc:docMk/>
            <pc:sldMk cId="3922916509" sldId="566"/>
            <ac:spMk id="3" creationId="{A4474303-D7D6-B7BB-A1E1-24A94C5E6290}"/>
          </ac:spMkLst>
        </pc:spChg>
      </pc:sldChg>
      <pc:sldChg chg="modSp new mod">
        <pc:chgData name="Malý František" userId="ce7d5781-51e0-4196-8707-ea67ed3248a1" providerId="ADAL" clId="{9E4B4250-B9E6-4ACE-BC44-7CA5A9CE73E2}" dt="2022-11-07T11:46:27.671" v="2924" actId="20577"/>
        <pc:sldMkLst>
          <pc:docMk/>
          <pc:sldMk cId="1065592926" sldId="567"/>
        </pc:sldMkLst>
        <pc:spChg chg="mod">
          <ac:chgData name="Malý František" userId="ce7d5781-51e0-4196-8707-ea67ed3248a1" providerId="ADAL" clId="{9E4B4250-B9E6-4ACE-BC44-7CA5A9CE73E2}" dt="2022-11-07T09:35:23.090" v="1474"/>
          <ac:spMkLst>
            <pc:docMk/>
            <pc:sldMk cId="1065592926" sldId="567"/>
            <ac:spMk id="2" creationId="{AE518A0C-EB5D-3B3F-A4FC-61F59533B755}"/>
          </ac:spMkLst>
        </pc:spChg>
        <pc:spChg chg="mod">
          <ac:chgData name="Malý František" userId="ce7d5781-51e0-4196-8707-ea67ed3248a1" providerId="ADAL" clId="{9E4B4250-B9E6-4ACE-BC44-7CA5A9CE73E2}" dt="2022-11-07T11:46:27.671" v="2924" actId="20577"/>
          <ac:spMkLst>
            <pc:docMk/>
            <pc:sldMk cId="1065592926" sldId="567"/>
            <ac:spMk id="3" creationId="{9B4B911C-EF8E-065E-8B01-10ADE3EBB7FB}"/>
          </ac:spMkLst>
        </pc:spChg>
      </pc:sldChg>
      <pc:sldChg chg="modSp new mod">
        <pc:chgData name="Malý František" userId="ce7d5781-51e0-4196-8707-ea67ed3248a1" providerId="ADAL" clId="{9E4B4250-B9E6-4ACE-BC44-7CA5A9CE73E2}" dt="2022-11-07T12:16:08.846" v="3567" actId="20577"/>
        <pc:sldMkLst>
          <pc:docMk/>
          <pc:sldMk cId="3928163361" sldId="568"/>
        </pc:sldMkLst>
        <pc:spChg chg="mod">
          <ac:chgData name="Malý František" userId="ce7d5781-51e0-4196-8707-ea67ed3248a1" providerId="ADAL" clId="{9E4B4250-B9E6-4ACE-BC44-7CA5A9CE73E2}" dt="2022-11-07T08:53:05.538" v="414" actId="20577"/>
          <ac:spMkLst>
            <pc:docMk/>
            <pc:sldMk cId="3928163361" sldId="568"/>
            <ac:spMk id="2" creationId="{45EE1169-7FBC-F0A1-B42B-CBED7C31B240}"/>
          </ac:spMkLst>
        </pc:spChg>
        <pc:spChg chg="mod">
          <ac:chgData name="Malý František" userId="ce7d5781-51e0-4196-8707-ea67ed3248a1" providerId="ADAL" clId="{9E4B4250-B9E6-4ACE-BC44-7CA5A9CE73E2}" dt="2022-11-07T12:16:08.846" v="3567" actId="20577"/>
          <ac:spMkLst>
            <pc:docMk/>
            <pc:sldMk cId="3928163361" sldId="568"/>
            <ac:spMk id="3" creationId="{0266C536-4C2B-EC27-FA11-412D71F24D07}"/>
          </ac:spMkLst>
        </pc:spChg>
      </pc:sldChg>
      <pc:sldChg chg="modSp new mod">
        <pc:chgData name="Malý František" userId="ce7d5781-51e0-4196-8707-ea67ed3248a1" providerId="ADAL" clId="{9E4B4250-B9E6-4ACE-BC44-7CA5A9CE73E2}" dt="2022-11-07T08:52:51.516" v="392" actId="20577"/>
        <pc:sldMkLst>
          <pc:docMk/>
          <pc:sldMk cId="335558765" sldId="569"/>
        </pc:sldMkLst>
        <pc:spChg chg="mod">
          <ac:chgData name="Malý František" userId="ce7d5781-51e0-4196-8707-ea67ed3248a1" providerId="ADAL" clId="{9E4B4250-B9E6-4ACE-BC44-7CA5A9CE73E2}" dt="2022-11-07T08:52:51.516" v="392" actId="20577"/>
          <ac:spMkLst>
            <pc:docMk/>
            <pc:sldMk cId="335558765" sldId="569"/>
            <ac:spMk id="2" creationId="{F5B514FB-224D-9F1F-6EA4-C4B4FF47F98D}"/>
          </ac:spMkLst>
        </pc:spChg>
      </pc:sldChg>
      <pc:sldChg chg="modSp new mod">
        <pc:chgData name="Malý František" userId="ce7d5781-51e0-4196-8707-ea67ed3248a1" providerId="ADAL" clId="{9E4B4250-B9E6-4ACE-BC44-7CA5A9CE73E2}" dt="2022-11-07T11:49:02.994" v="3507" actId="20577"/>
        <pc:sldMkLst>
          <pc:docMk/>
          <pc:sldMk cId="2028615789" sldId="570"/>
        </pc:sldMkLst>
        <pc:spChg chg="mod">
          <ac:chgData name="Malý František" userId="ce7d5781-51e0-4196-8707-ea67ed3248a1" providerId="ADAL" clId="{9E4B4250-B9E6-4ACE-BC44-7CA5A9CE73E2}" dt="2022-11-07T11:46:49.120" v="2953" actId="20577"/>
          <ac:spMkLst>
            <pc:docMk/>
            <pc:sldMk cId="2028615789" sldId="570"/>
            <ac:spMk id="2" creationId="{EE872310-729F-A843-F6A4-1C3422B0C043}"/>
          </ac:spMkLst>
        </pc:spChg>
        <pc:spChg chg="mod">
          <ac:chgData name="Malý František" userId="ce7d5781-51e0-4196-8707-ea67ed3248a1" providerId="ADAL" clId="{9E4B4250-B9E6-4ACE-BC44-7CA5A9CE73E2}" dt="2022-11-07T11:49:02.994" v="3507" actId="20577"/>
          <ac:spMkLst>
            <pc:docMk/>
            <pc:sldMk cId="2028615789" sldId="570"/>
            <ac:spMk id="3" creationId="{68C921F4-073C-94F9-0283-4761B45EBC93}"/>
          </ac:spMkLst>
        </pc:spChg>
      </pc:sldChg>
      <pc:sldChg chg="modSp new mod">
        <pc:chgData name="Malý František" userId="ce7d5781-51e0-4196-8707-ea67ed3248a1" providerId="ADAL" clId="{9E4B4250-B9E6-4ACE-BC44-7CA5A9CE73E2}" dt="2022-11-07T09:53:27.578" v="2557" actId="20577"/>
        <pc:sldMkLst>
          <pc:docMk/>
          <pc:sldMk cId="1335251729" sldId="571"/>
        </pc:sldMkLst>
        <pc:spChg chg="mod">
          <ac:chgData name="Malý František" userId="ce7d5781-51e0-4196-8707-ea67ed3248a1" providerId="ADAL" clId="{9E4B4250-B9E6-4ACE-BC44-7CA5A9CE73E2}" dt="2022-11-07T09:51:47.477" v="2325" actId="20577"/>
          <ac:spMkLst>
            <pc:docMk/>
            <pc:sldMk cId="1335251729" sldId="571"/>
            <ac:spMk id="2" creationId="{81BC4827-183A-5FCD-BAE1-1084189242B1}"/>
          </ac:spMkLst>
        </pc:spChg>
        <pc:spChg chg="mod">
          <ac:chgData name="Malý František" userId="ce7d5781-51e0-4196-8707-ea67ed3248a1" providerId="ADAL" clId="{9E4B4250-B9E6-4ACE-BC44-7CA5A9CE73E2}" dt="2022-11-07T09:53:27.578" v="2557" actId="20577"/>
          <ac:spMkLst>
            <pc:docMk/>
            <pc:sldMk cId="1335251729" sldId="571"/>
            <ac:spMk id="3" creationId="{BF76C014-19D4-8367-E788-DF5D1FA5E86D}"/>
          </ac:spMkLst>
        </pc:spChg>
      </pc:sldChg>
      <pc:sldChg chg="new del">
        <pc:chgData name="Malý František" userId="ce7d5781-51e0-4196-8707-ea67ed3248a1" providerId="ADAL" clId="{9E4B4250-B9E6-4ACE-BC44-7CA5A9CE73E2}" dt="2022-11-14T11:29:23.825" v="3582" actId="47"/>
        <pc:sldMkLst>
          <pc:docMk/>
          <pc:sldMk cId="2550949886" sldId="572"/>
        </pc:sldMkLst>
      </pc:sldChg>
      <pc:sldChg chg="addSp delSp modSp new mod modClrScheme chgLayout">
        <pc:chgData name="Malý František" userId="ce7d5781-51e0-4196-8707-ea67ed3248a1" providerId="ADAL" clId="{9E4B4250-B9E6-4ACE-BC44-7CA5A9CE73E2}" dt="2022-11-14T11:30:16.777" v="3610" actId="27636"/>
        <pc:sldMkLst>
          <pc:docMk/>
          <pc:sldMk cId="1961054927" sldId="573"/>
        </pc:sldMkLst>
        <pc:spChg chg="del mod ord">
          <ac:chgData name="Malý František" userId="ce7d5781-51e0-4196-8707-ea67ed3248a1" providerId="ADAL" clId="{9E4B4250-B9E6-4ACE-BC44-7CA5A9CE73E2}" dt="2022-11-14T11:29:21.616" v="3581" actId="700"/>
          <ac:spMkLst>
            <pc:docMk/>
            <pc:sldMk cId="1961054927" sldId="573"/>
            <ac:spMk id="2" creationId="{D103D178-555C-AE4A-082B-BFA98D0B2C2E}"/>
          </ac:spMkLst>
        </pc:spChg>
        <pc:spChg chg="del mod ord">
          <ac:chgData name="Malý František" userId="ce7d5781-51e0-4196-8707-ea67ed3248a1" providerId="ADAL" clId="{9E4B4250-B9E6-4ACE-BC44-7CA5A9CE73E2}" dt="2022-11-14T11:29:21.616" v="3581" actId="700"/>
          <ac:spMkLst>
            <pc:docMk/>
            <pc:sldMk cId="1961054927" sldId="573"/>
            <ac:spMk id="3" creationId="{B71A5F4D-7770-4D82-E7AA-ECF7559ECD18}"/>
          </ac:spMkLst>
        </pc:spChg>
        <pc:spChg chg="del">
          <ac:chgData name="Malý František" userId="ce7d5781-51e0-4196-8707-ea67ed3248a1" providerId="ADAL" clId="{9E4B4250-B9E6-4ACE-BC44-7CA5A9CE73E2}" dt="2022-11-14T11:29:21.616" v="3581" actId="700"/>
          <ac:spMkLst>
            <pc:docMk/>
            <pc:sldMk cId="1961054927" sldId="573"/>
            <ac:spMk id="4" creationId="{708B51D1-CAAB-AE0D-D8A1-ABBAABD6BB6F}"/>
          </ac:spMkLst>
        </pc:spChg>
        <pc:spChg chg="add mod ord">
          <ac:chgData name="Malý František" userId="ce7d5781-51e0-4196-8707-ea67ed3248a1" providerId="ADAL" clId="{9E4B4250-B9E6-4ACE-BC44-7CA5A9CE73E2}" dt="2022-11-14T11:30:11.408" v="3608" actId="20577"/>
          <ac:spMkLst>
            <pc:docMk/>
            <pc:sldMk cId="1961054927" sldId="573"/>
            <ac:spMk id="5" creationId="{A42FFACF-D0F9-B0BB-5DF8-E5486786214B}"/>
          </ac:spMkLst>
        </pc:spChg>
        <pc:spChg chg="add mod ord">
          <ac:chgData name="Malý František" userId="ce7d5781-51e0-4196-8707-ea67ed3248a1" providerId="ADAL" clId="{9E4B4250-B9E6-4ACE-BC44-7CA5A9CE73E2}" dt="2022-11-14T11:30:16.777" v="3610" actId="27636"/>
          <ac:spMkLst>
            <pc:docMk/>
            <pc:sldMk cId="1961054927" sldId="573"/>
            <ac:spMk id="6" creationId="{050F33FA-8E5B-3A77-5B0D-B005E8039FD7}"/>
          </ac:spMkLst>
        </pc:spChg>
      </pc:sldChg>
      <pc:sldChg chg="modSp new mod">
        <pc:chgData name="Malý František" userId="ce7d5781-51e0-4196-8707-ea67ed3248a1" providerId="ADAL" clId="{9E4B4250-B9E6-4ACE-BC44-7CA5A9CE73E2}" dt="2022-11-14T11:30:26.240" v="3619" actId="20577"/>
        <pc:sldMkLst>
          <pc:docMk/>
          <pc:sldMk cId="1827616579" sldId="574"/>
        </pc:sldMkLst>
        <pc:spChg chg="mod">
          <ac:chgData name="Malý František" userId="ce7d5781-51e0-4196-8707-ea67ed3248a1" providerId="ADAL" clId="{9E4B4250-B9E6-4ACE-BC44-7CA5A9CE73E2}" dt="2022-11-14T11:30:26.240" v="3619" actId="20577"/>
          <ac:spMkLst>
            <pc:docMk/>
            <pc:sldMk cId="1827616579" sldId="574"/>
            <ac:spMk id="2" creationId="{365208F8-2BC8-6F52-8ED4-3ACC6FFA5CA6}"/>
          </ac:spMkLst>
        </pc:spChg>
        <pc:spChg chg="mod">
          <ac:chgData name="Malý František" userId="ce7d5781-51e0-4196-8707-ea67ed3248a1" providerId="ADAL" clId="{9E4B4250-B9E6-4ACE-BC44-7CA5A9CE73E2}" dt="2022-11-14T11:30:24.568" v="3612" actId="27636"/>
          <ac:spMkLst>
            <pc:docMk/>
            <pc:sldMk cId="1827616579" sldId="574"/>
            <ac:spMk id="3" creationId="{F92B798C-2C9B-E196-7D20-F70EA1C04F38}"/>
          </ac:spMkLst>
        </pc:spChg>
      </pc:sldChg>
      <pc:sldChg chg="addSp delSp modSp new mod modClrScheme chgLayout">
        <pc:chgData name="Malý František" userId="ce7d5781-51e0-4196-8707-ea67ed3248a1" providerId="ADAL" clId="{9E4B4250-B9E6-4ACE-BC44-7CA5A9CE73E2}" dt="2022-11-14T11:32:15.766" v="3685" actId="1076"/>
        <pc:sldMkLst>
          <pc:docMk/>
          <pc:sldMk cId="48360258" sldId="575"/>
        </pc:sldMkLst>
        <pc:spChg chg="del mod ord">
          <ac:chgData name="Malý František" userId="ce7d5781-51e0-4196-8707-ea67ed3248a1" providerId="ADAL" clId="{9E4B4250-B9E6-4ACE-BC44-7CA5A9CE73E2}" dt="2022-11-14T11:30:46.290" v="3622" actId="700"/>
          <ac:spMkLst>
            <pc:docMk/>
            <pc:sldMk cId="48360258" sldId="575"/>
            <ac:spMk id="2" creationId="{88B79BB1-DBD1-48C5-4048-3E903A541DC4}"/>
          </ac:spMkLst>
        </pc:spChg>
        <pc:spChg chg="del mod ord">
          <ac:chgData name="Malý František" userId="ce7d5781-51e0-4196-8707-ea67ed3248a1" providerId="ADAL" clId="{9E4B4250-B9E6-4ACE-BC44-7CA5A9CE73E2}" dt="2022-11-14T11:30:46.290" v="3622" actId="700"/>
          <ac:spMkLst>
            <pc:docMk/>
            <pc:sldMk cId="48360258" sldId="575"/>
            <ac:spMk id="3" creationId="{542D9B75-044A-D4FE-291D-1F1F4B02BC29}"/>
          </ac:spMkLst>
        </pc:spChg>
        <pc:spChg chg="add mod ord">
          <ac:chgData name="Malý František" userId="ce7d5781-51e0-4196-8707-ea67ed3248a1" providerId="ADAL" clId="{9E4B4250-B9E6-4ACE-BC44-7CA5A9CE73E2}" dt="2022-11-14T11:30:59.653" v="3655" actId="20577"/>
          <ac:spMkLst>
            <pc:docMk/>
            <pc:sldMk cId="48360258" sldId="575"/>
            <ac:spMk id="4" creationId="{1C76AC84-B6FC-9861-475B-2CA0334597AD}"/>
          </ac:spMkLst>
        </pc:spChg>
        <pc:spChg chg="add mod ord">
          <ac:chgData name="Malý František" userId="ce7d5781-51e0-4196-8707-ea67ed3248a1" providerId="ADAL" clId="{9E4B4250-B9E6-4ACE-BC44-7CA5A9CE73E2}" dt="2022-11-14T11:31:49.982" v="3677" actId="122"/>
          <ac:spMkLst>
            <pc:docMk/>
            <pc:sldMk cId="48360258" sldId="575"/>
            <ac:spMk id="5" creationId="{2CDBCCEF-A7D4-1291-D9E2-8AC7D631A73C}"/>
          </ac:spMkLst>
        </pc:spChg>
        <pc:spChg chg="add del mod ord">
          <ac:chgData name="Malý František" userId="ce7d5781-51e0-4196-8707-ea67ed3248a1" providerId="ADAL" clId="{9E4B4250-B9E6-4ACE-BC44-7CA5A9CE73E2}" dt="2022-11-14T11:32:03.086" v="3679" actId="478"/>
          <ac:spMkLst>
            <pc:docMk/>
            <pc:sldMk cId="48360258" sldId="575"/>
            <ac:spMk id="6" creationId="{3E290F84-D682-0CC2-91F2-549165F3987B}"/>
          </ac:spMkLst>
        </pc:spChg>
        <pc:spChg chg="add mod ord">
          <ac:chgData name="Malý František" userId="ce7d5781-51e0-4196-8707-ea67ed3248a1" providerId="ADAL" clId="{9E4B4250-B9E6-4ACE-BC44-7CA5A9CE73E2}" dt="2022-11-14T11:31:52.388" v="3678" actId="122"/>
          <ac:spMkLst>
            <pc:docMk/>
            <pc:sldMk cId="48360258" sldId="575"/>
            <ac:spMk id="7" creationId="{139BE9A3-26CB-B29A-BDB7-1F18583966EE}"/>
          </ac:spMkLst>
        </pc:spChg>
        <pc:spChg chg="add del mod ord">
          <ac:chgData name="Malý František" userId="ce7d5781-51e0-4196-8707-ea67ed3248a1" providerId="ADAL" clId="{9E4B4250-B9E6-4ACE-BC44-7CA5A9CE73E2}" dt="2022-11-14T11:32:04.621" v="3680" actId="478"/>
          <ac:spMkLst>
            <pc:docMk/>
            <pc:sldMk cId="48360258" sldId="575"/>
            <ac:spMk id="8" creationId="{DAD2D067-C155-AFD0-1246-5307140F181D}"/>
          </ac:spMkLst>
        </pc:spChg>
        <pc:picChg chg="add mod">
          <ac:chgData name="Malý František" userId="ce7d5781-51e0-4196-8707-ea67ed3248a1" providerId="ADAL" clId="{9E4B4250-B9E6-4ACE-BC44-7CA5A9CE73E2}" dt="2022-11-14T11:32:13.499" v="3684" actId="1076"/>
          <ac:picMkLst>
            <pc:docMk/>
            <pc:sldMk cId="48360258" sldId="575"/>
            <ac:picMk id="9" creationId="{0544D935-8C77-7A85-D8BA-CAE9131F0E17}"/>
          </ac:picMkLst>
        </pc:picChg>
        <pc:picChg chg="add mod">
          <ac:chgData name="Malý František" userId="ce7d5781-51e0-4196-8707-ea67ed3248a1" providerId="ADAL" clId="{9E4B4250-B9E6-4ACE-BC44-7CA5A9CE73E2}" dt="2022-11-14T11:32:15.766" v="3685" actId="1076"/>
          <ac:picMkLst>
            <pc:docMk/>
            <pc:sldMk cId="48360258" sldId="575"/>
            <ac:picMk id="10" creationId="{9C3B7B52-C00E-168C-1AEE-8CB33347DA1C}"/>
          </ac:picMkLst>
        </pc:picChg>
      </pc:sldChg>
      <pc:sldChg chg="addSp delSp modSp new mod">
        <pc:chgData name="Malý František" userId="ce7d5781-51e0-4196-8707-ea67ed3248a1" providerId="ADAL" clId="{9E4B4250-B9E6-4ACE-BC44-7CA5A9CE73E2}" dt="2022-11-14T11:32:35.557" v="3703" actId="20577"/>
        <pc:sldMkLst>
          <pc:docMk/>
          <pc:sldMk cId="1100015685" sldId="576"/>
        </pc:sldMkLst>
        <pc:spChg chg="mod">
          <ac:chgData name="Malý František" userId="ce7d5781-51e0-4196-8707-ea67ed3248a1" providerId="ADAL" clId="{9E4B4250-B9E6-4ACE-BC44-7CA5A9CE73E2}" dt="2022-11-14T11:32:35.557" v="3703" actId="20577"/>
          <ac:spMkLst>
            <pc:docMk/>
            <pc:sldMk cId="1100015685" sldId="576"/>
            <ac:spMk id="2" creationId="{66106509-B3FB-4EFC-FF8C-EF98A210B795}"/>
          </ac:spMkLst>
        </pc:spChg>
        <pc:spChg chg="del">
          <ac:chgData name="Malý František" userId="ce7d5781-51e0-4196-8707-ea67ed3248a1" providerId="ADAL" clId="{9E4B4250-B9E6-4ACE-BC44-7CA5A9CE73E2}" dt="2022-11-14T11:32:24.442" v="3686" actId="478"/>
          <ac:spMkLst>
            <pc:docMk/>
            <pc:sldMk cId="1100015685" sldId="576"/>
            <ac:spMk id="3" creationId="{04FD64A5-0274-2308-BA4B-0321F9733C3C}"/>
          </ac:spMkLst>
        </pc:spChg>
        <pc:picChg chg="add mod">
          <ac:chgData name="Malý František" userId="ce7d5781-51e0-4196-8707-ea67ed3248a1" providerId="ADAL" clId="{9E4B4250-B9E6-4ACE-BC44-7CA5A9CE73E2}" dt="2022-11-14T11:32:31.908" v="3690" actId="1076"/>
          <ac:picMkLst>
            <pc:docMk/>
            <pc:sldMk cId="1100015685" sldId="576"/>
            <ac:picMk id="4" creationId="{3D9D4B02-9F3E-400A-29EF-A8FE87A40B20}"/>
          </ac:picMkLst>
        </pc:picChg>
        <pc:picChg chg="add mod">
          <ac:chgData name="Malý František" userId="ce7d5781-51e0-4196-8707-ea67ed3248a1" providerId="ADAL" clId="{9E4B4250-B9E6-4ACE-BC44-7CA5A9CE73E2}" dt="2022-11-14T11:32:31.908" v="3690" actId="1076"/>
          <ac:picMkLst>
            <pc:docMk/>
            <pc:sldMk cId="1100015685" sldId="576"/>
            <ac:picMk id="5" creationId="{4FB68738-A1E1-4DCE-1397-EA679F2F55D1}"/>
          </ac:picMkLst>
        </pc:picChg>
        <pc:picChg chg="add mod">
          <ac:chgData name="Malý František" userId="ce7d5781-51e0-4196-8707-ea67ed3248a1" providerId="ADAL" clId="{9E4B4250-B9E6-4ACE-BC44-7CA5A9CE73E2}" dt="2022-11-14T11:32:31.908" v="3690" actId="1076"/>
          <ac:picMkLst>
            <pc:docMk/>
            <pc:sldMk cId="1100015685" sldId="576"/>
            <ac:picMk id="6" creationId="{53D6A40E-874D-BB43-43C5-C0A28A3D32C7}"/>
          </ac:picMkLst>
        </pc:picChg>
      </pc:sldChg>
      <pc:sldChg chg="addSp delSp modSp new mod modClrScheme chgLayout">
        <pc:chgData name="Malý František" userId="ce7d5781-51e0-4196-8707-ea67ed3248a1" providerId="ADAL" clId="{9E4B4250-B9E6-4ACE-BC44-7CA5A9CE73E2}" dt="2022-11-14T11:31:45.801" v="3676" actId="20577"/>
        <pc:sldMkLst>
          <pc:docMk/>
          <pc:sldMk cId="2975786893" sldId="577"/>
        </pc:sldMkLst>
        <pc:spChg chg="del mod ord">
          <ac:chgData name="Malý František" userId="ce7d5781-51e0-4196-8707-ea67ed3248a1" providerId="ADAL" clId="{9E4B4250-B9E6-4ACE-BC44-7CA5A9CE73E2}" dt="2022-11-14T11:31:03.229" v="3656" actId="700"/>
          <ac:spMkLst>
            <pc:docMk/>
            <pc:sldMk cId="2975786893" sldId="577"/>
            <ac:spMk id="2" creationId="{A8625CE0-48D2-BB45-3DA2-F324B446DCA7}"/>
          </ac:spMkLst>
        </pc:spChg>
        <pc:spChg chg="del mod ord">
          <ac:chgData name="Malý František" userId="ce7d5781-51e0-4196-8707-ea67ed3248a1" providerId="ADAL" clId="{9E4B4250-B9E6-4ACE-BC44-7CA5A9CE73E2}" dt="2022-11-14T11:31:03.229" v="3656" actId="700"/>
          <ac:spMkLst>
            <pc:docMk/>
            <pc:sldMk cId="2975786893" sldId="577"/>
            <ac:spMk id="3" creationId="{497E6368-53AB-C3A5-0809-08AF640463A0}"/>
          </ac:spMkLst>
        </pc:spChg>
        <pc:spChg chg="del">
          <ac:chgData name="Malý František" userId="ce7d5781-51e0-4196-8707-ea67ed3248a1" providerId="ADAL" clId="{9E4B4250-B9E6-4ACE-BC44-7CA5A9CE73E2}" dt="2022-11-14T11:31:03.229" v="3656" actId="700"/>
          <ac:spMkLst>
            <pc:docMk/>
            <pc:sldMk cId="2975786893" sldId="577"/>
            <ac:spMk id="4" creationId="{8E0CC5C4-DDF5-305C-8FC9-07778B4AD845}"/>
          </ac:spMkLst>
        </pc:spChg>
        <pc:spChg chg="add mod ord">
          <ac:chgData name="Malý František" userId="ce7d5781-51e0-4196-8707-ea67ed3248a1" providerId="ADAL" clId="{9E4B4250-B9E6-4ACE-BC44-7CA5A9CE73E2}" dt="2022-11-14T11:31:45.801" v="3676" actId="20577"/>
          <ac:spMkLst>
            <pc:docMk/>
            <pc:sldMk cId="2975786893" sldId="577"/>
            <ac:spMk id="5" creationId="{1254728A-3276-6509-59D9-52AB459C242A}"/>
          </ac:spMkLst>
        </pc:spChg>
        <pc:spChg chg="add del mod ord">
          <ac:chgData name="Malý František" userId="ce7d5781-51e0-4196-8707-ea67ed3248a1" providerId="ADAL" clId="{9E4B4250-B9E6-4ACE-BC44-7CA5A9CE73E2}" dt="2022-11-14T11:31:18.429" v="3658" actId="478"/>
          <ac:spMkLst>
            <pc:docMk/>
            <pc:sldMk cId="2975786893" sldId="577"/>
            <ac:spMk id="6" creationId="{6048E514-32B5-0563-D5AC-BFC162AFA181}"/>
          </ac:spMkLst>
        </pc:spChg>
        <pc:picChg chg="add mod">
          <ac:chgData name="Malý František" userId="ce7d5781-51e0-4196-8707-ea67ed3248a1" providerId="ADAL" clId="{9E4B4250-B9E6-4ACE-BC44-7CA5A9CE73E2}" dt="2022-11-14T11:31:36.285" v="3663" actId="1076"/>
          <ac:picMkLst>
            <pc:docMk/>
            <pc:sldMk cId="2975786893" sldId="577"/>
            <ac:picMk id="7" creationId="{F194D9D8-D088-EA84-B707-6FFC2682586F}"/>
          </ac:picMkLst>
        </pc:picChg>
        <pc:picChg chg="add mod">
          <ac:chgData name="Malý František" userId="ce7d5781-51e0-4196-8707-ea67ed3248a1" providerId="ADAL" clId="{9E4B4250-B9E6-4ACE-BC44-7CA5A9CE73E2}" dt="2022-11-14T11:31:22.967" v="3660" actId="1076"/>
          <ac:picMkLst>
            <pc:docMk/>
            <pc:sldMk cId="2975786893" sldId="577"/>
            <ac:picMk id="8" creationId="{9FA87652-60C9-CCA5-1AF2-5844A1478C3B}"/>
          </ac:picMkLst>
        </pc:picChg>
        <pc:picChg chg="add mod">
          <ac:chgData name="Malý František" userId="ce7d5781-51e0-4196-8707-ea67ed3248a1" providerId="ADAL" clId="{9E4B4250-B9E6-4ACE-BC44-7CA5A9CE73E2}" dt="2022-11-14T11:31:39.508" v="3664" actId="1076"/>
          <ac:picMkLst>
            <pc:docMk/>
            <pc:sldMk cId="2975786893" sldId="577"/>
            <ac:picMk id="9" creationId="{8EBE8DB2-A5EF-A709-A069-CE4BC76FEC57}"/>
          </ac:picMkLst>
        </pc:picChg>
        <pc:picChg chg="add mod">
          <ac:chgData name="Malý František" userId="ce7d5781-51e0-4196-8707-ea67ed3248a1" providerId="ADAL" clId="{9E4B4250-B9E6-4ACE-BC44-7CA5A9CE73E2}" dt="2022-11-14T11:31:25.104" v="3661" actId="1076"/>
          <ac:picMkLst>
            <pc:docMk/>
            <pc:sldMk cId="2975786893" sldId="577"/>
            <ac:picMk id="10" creationId="{15011B9C-A0B4-4B06-125A-121DC451E2FE}"/>
          </ac:picMkLst>
        </pc:picChg>
      </pc:sldChg>
    </pc:docChg>
  </pc:docChgLst>
  <pc:docChgLst>
    <pc:chgData name="Procházková Markéta" userId="132dff4e-f649-4535-a605-0e5f7df751f7" providerId="ADAL" clId="{6F8C2608-6A97-4E18-BE8D-0E54A550A81A}"/>
    <pc:docChg chg="delSld">
      <pc:chgData name="Procházková Markéta" userId="132dff4e-f649-4535-a605-0e5f7df751f7" providerId="ADAL" clId="{6F8C2608-6A97-4E18-BE8D-0E54A550A81A}" dt="2022-11-04T08:11:01.733" v="0" actId="47"/>
      <pc:docMkLst>
        <pc:docMk/>
      </pc:docMkLst>
      <pc:sldChg chg="del">
        <pc:chgData name="Procházková Markéta" userId="132dff4e-f649-4535-a605-0e5f7df751f7" providerId="ADAL" clId="{6F8C2608-6A97-4E18-BE8D-0E54A550A81A}" dt="2022-11-04T08:11:01.733" v="0" actId="47"/>
        <pc:sldMkLst>
          <pc:docMk/>
          <pc:sldMk cId="800798957" sldId="491"/>
        </pc:sldMkLst>
      </pc:sldChg>
    </pc:docChg>
  </pc:docChgLst>
  <pc:docChgLst>
    <pc:chgData name="Kohoutová Monika" userId="S::kohoutova@kraj-jihocesky.cz::d4ef74ae-8ed9-40fc-9947-06b02a0bf3ee" providerId="AD" clId="Web-{9F3447AF-208F-98AC-D0E9-568090E8BEA9}"/>
    <pc:docChg chg="modSld">
      <pc:chgData name="Kohoutová Monika" userId="S::kohoutova@kraj-jihocesky.cz::d4ef74ae-8ed9-40fc-9947-06b02a0bf3ee" providerId="AD" clId="Web-{9F3447AF-208F-98AC-D0E9-568090E8BEA9}" dt="2022-11-07T15:14:39.662" v="59" actId="20577"/>
      <pc:docMkLst>
        <pc:docMk/>
      </pc:docMkLst>
      <pc:sldChg chg="modSp">
        <pc:chgData name="Kohoutová Monika" userId="S::kohoutova@kraj-jihocesky.cz::d4ef74ae-8ed9-40fc-9947-06b02a0bf3ee" providerId="AD" clId="Web-{9F3447AF-208F-98AC-D0E9-568090E8BEA9}" dt="2022-11-07T14:13:11.642" v="42" actId="20577"/>
        <pc:sldMkLst>
          <pc:docMk/>
          <pc:sldMk cId="1354671858" sldId="531"/>
        </pc:sldMkLst>
        <pc:spChg chg="mod">
          <ac:chgData name="Kohoutová Monika" userId="S::kohoutova@kraj-jihocesky.cz::d4ef74ae-8ed9-40fc-9947-06b02a0bf3ee" providerId="AD" clId="Web-{9F3447AF-208F-98AC-D0E9-568090E8BEA9}" dt="2022-11-07T14:13:11.642" v="42" actId="20577"/>
          <ac:spMkLst>
            <pc:docMk/>
            <pc:sldMk cId="1354671858" sldId="531"/>
            <ac:spMk id="8195" creationId="{00000000-0000-0000-0000-000000000000}"/>
          </ac:spMkLst>
        </pc:spChg>
      </pc:sldChg>
      <pc:sldChg chg="modSp">
        <pc:chgData name="Kohoutová Monika" userId="S::kohoutova@kraj-jihocesky.cz::d4ef74ae-8ed9-40fc-9947-06b02a0bf3ee" providerId="AD" clId="Web-{9F3447AF-208F-98AC-D0E9-568090E8BEA9}" dt="2022-11-07T14:08:51.263" v="37" actId="20577"/>
        <pc:sldMkLst>
          <pc:docMk/>
          <pc:sldMk cId="4202671171" sldId="541"/>
        </pc:sldMkLst>
        <pc:spChg chg="mod">
          <ac:chgData name="Kohoutová Monika" userId="S::kohoutova@kraj-jihocesky.cz::d4ef74ae-8ed9-40fc-9947-06b02a0bf3ee" providerId="AD" clId="Web-{9F3447AF-208F-98AC-D0E9-568090E8BEA9}" dt="2022-11-07T14:08:51.263" v="37" actId="20577"/>
          <ac:spMkLst>
            <pc:docMk/>
            <pc:sldMk cId="4202671171" sldId="541"/>
            <ac:spMk id="8195" creationId="{00000000-0000-0000-0000-000000000000}"/>
          </ac:spMkLst>
        </pc:spChg>
      </pc:sldChg>
      <pc:sldChg chg="modSp">
        <pc:chgData name="Kohoutová Monika" userId="S::kohoutova@kraj-jihocesky.cz::d4ef74ae-8ed9-40fc-9947-06b02a0bf3ee" providerId="AD" clId="Web-{9F3447AF-208F-98AC-D0E9-568090E8BEA9}" dt="2022-11-07T14:10:20.514" v="40" actId="20577"/>
        <pc:sldMkLst>
          <pc:docMk/>
          <pc:sldMk cId="122777204" sldId="543"/>
        </pc:sldMkLst>
        <pc:spChg chg="mod">
          <ac:chgData name="Kohoutová Monika" userId="S::kohoutova@kraj-jihocesky.cz::d4ef74ae-8ed9-40fc-9947-06b02a0bf3ee" providerId="AD" clId="Web-{9F3447AF-208F-98AC-D0E9-568090E8BEA9}" dt="2022-11-07T14:10:20.514" v="40" actId="20577"/>
          <ac:spMkLst>
            <pc:docMk/>
            <pc:sldMk cId="122777204" sldId="543"/>
            <ac:spMk id="8195" creationId="{00000000-0000-0000-0000-000000000000}"/>
          </ac:spMkLst>
        </pc:spChg>
      </pc:sldChg>
      <pc:sldChg chg="modSp">
        <pc:chgData name="Kohoutová Monika" userId="S::kohoutova@kraj-jihocesky.cz::d4ef74ae-8ed9-40fc-9947-06b02a0bf3ee" providerId="AD" clId="Web-{9F3447AF-208F-98AC-D0E9-568090E8BEA9}" dt="2022-11-07T15:14:39.662" v="59" actId="20577"/>
        <pc:sldMkLst>
          <pc:docMk/>
          <pc:sldMk cId="889216418" sldId="555"/>
        </pc:sldMkLst>
        <pc:spChg chg="mod">
          <ac:chgData name="Kohoutová Monika" userId="S::kohoutova@kraj-jihocesky.cz::d4ef74ae-8ed9-40fc-9947-06b02a0bf3ee" providerId="AD" clId="Web-{9F3447AF-208F-98AC-D0E9-568090E8BEA9}" dt="2022-11-07T15:14:39.662" v="59" actId="20577"/>
          <ac:spMkLst>
            <pc:docMk/>
            <pc:sldMk cId="889216418" sldId="555"/>
            <ac:spMk id="8195" creationId="{00000000-0000-0000-0000-000000000000}"/>
          </ac:spMkLst>
        </pc:spChg>
      </pc:sldChg>
    </pc:docChg>
  </pc:docChgLst>
  <pc:docChgLst>
    <pc:chgData name="Kohoutová Monika" userId="S::kohoutova@kraj-jihocesky.cz::d4ef74ae-8ed9-40fc-9947-06b02a0bf3ee" providerId="AD" clId="Web-{1110C20F-7C73-D6A5-523F-F290121227F5}"/>
    <pc:docChg chg="addSld delSld modSld">
      <pc:chgData name="Kohoutová Monika" userId="S::kohoutova@kraj-jihocesky.cz::d4ef74ae-8ed9-40fc-9947-06b02a0bf3ee" providerId="AD" clId="Web-{1110C20F-7C73-D6A5-523F-F290121227F5}" dt="2022-11-03T09:27:42.812" v="38"/>
      <pc:docMkLst>
        <pc:docMk/>
      </pc:docMkLst>
      <pc:sldChg chg="modSp">
        <pc:chgData name="Kohoutová Monika" userId="S::kohoutova@kraj-jihocesky.cz::d4ef74ae-8ed9-40fc-9947-06b02a0bf3ee" providerId="AD" clId="Web-{1110C20F-7C73-D6A5-523F-F290121227F5}" dt="2022-11-03T09:27:38.156" v="37" actId="20577"/>
        <pc:sldMkLst>
          <pc:docMk/>
          <pc:sldMk cId="1760873819" sldId="560"/>
        </pc:sldMkLst>
        <pc:spChg chg="mod">
          <ac:chgData name="Kohoutová Monika" userId="S::kohoutova@kraj-jihocesky.cz::d4ef74ae-8ed9-40fc-9947-06b02a0bf3ee" providerId="AD" clId="Web-{1110C20F-7C73-D6A5-523F-F290121227F5}" dt="2022-11-03T09:27:38.156" v="37" actId="20577"/>
          <ac:spMkLst>
            <pc:docMk/>
            <pc:sldMk cId="1760873819" sldId="560"/>
            <ac:spMk id="3" creationId="{59E4F7BE-9125-38B8-F883-A32BCF1B15D0}"/>
          </ac:spMkLst>
        </pc:spChg>
      </pc:sldChg>
      <pc:sldChg chg="modSp add del replId">
        <pc:chgData name="Kohoutová Monika" userId="S::kohoutova@kraj-jihocesky.cz::d4ef74ae-8ed9-40fc-9947-06b02a0bf3ee" providerId="AD" clId="Web-{1110C20F-7C73-D6A5-523F-F290121227F5}" dt="2022-11-03T09:27:42.812" v="38"/>
        <pc:sldMkLst>
          <pc:docMk/>
          <pc:sldMk cId="4083965747" sldId="564"/>
        </pc:sldMkLst>
        <pc:spChg chg="mod">
          <ac:chgData name="Kohoutová Monika" userId="S::kohoutova@kraj-jihocesky.cz::d4ef74ae-8ed9-40fc-9947-06b02a0bf3ee" providerId="AD" clId="Web-{1110C20F-7C73-D6A5-523F-F290121227F5}" dt="2022-11-03T09:26:33.529" v="27" actId="20577"/>
          <ac:spMkLst>
            <pc:docMk/>
            <pc:sldMk cId="4083965747" sldId="564"/>
            <ac:spMk id="3" creationId="{59E4F7BE-9125-38B8-F883-A32BCF1B15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FECF222-F554-4D42-905D-F313F386A217}" type="datetimeFigureOut">
              <a:rPr lang="cs-CZ" smtClean="0"/>
              <a:t>18.11.2022</a:t>
            </a:fld>
            <a:endParaRPr lang="cs-CZ"/>
          </a:p>
        </p:txBody>
      </p:sp>
      <p:sp>
        <p:nvSpPr>
          <p:cNvPr id="4" name="Zástupný symbol pro obrázek snímk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50A7722-7F72-4C85-8E3F-55BC9BA733B4}" type="slidenum">
              <a:rPr lang="cs-CZ" smtClean="0"/>
              <a:t>‹#›</a:t>
            </a:fld>
            <a:endParaRPr lang="cs-CZ"/>
          </a:p>
        </p:txBody>
      </p:sp>
    </p:spTree>
    <p:extLst>
      <p:ext uri="{BB962C8B-B14F-4D97-AF65-F5344CB8AC3E}">
        <p14:creationId xmlns:p14="http://schemas.microsoft.com/office/powerpoint/2010/main" val="34019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7BF24-211D-4F73-A52C-643498EAAE6E}"/>
              </a:ext>
            </a:extLst>
          </p:cNvPr>
          <p:cNvSpPr>
            <a:spLocks noGrp="1"/>
          </p:cNvSpPr>
          <p:nvPr>
            <p:ph type="ctrTitle" hasCustomPrompt="1"/>
          </p:nvPr>
        </p:nvSpPr>
        <p:spPr>
          <a:xfrm>
            <a:off x="2843808" y="404664"/>
            <a:ext cx="5976664" cy="2022624"/>
          </a:xfrm>
        </p:spPr>
        <p:txBody>
          <a:bodyPr numCol="1" spcCol="0" anchor="t" anchorCtr="0"/>
          <a:lstStyle>
            <a:lvl1pPr algn="l">
              <a:defRPr sz="3200" b="1" baseline="0"/>
            </a:lvl1pPr>
          </a:lstStyle>
          <a:p>
            <a:r>
              <a:rPr lang="cs-CZ"/>
              <a:t>Klepnutí upravíte</a:t>
            </a:r>
          </a:p>
        </p:txBody>
      </p:sp>
      <p:sp>
        <p:nvSpPr>
          <p:cNvPr id="4" name="Zástupný symbol pro datum 3">
            <a:extLst>
              <a:ext uri="{FF2B5EF4-FFF2-40B4-BE49-F238E27FC236}">
                <a16:creationId xmlns:a16="http://schemas.microsoft.com/office/drawing/2014/main" id="{FADCE2F8-AC4E-4EA1-9F95-5A3D6E5F34F6}"/>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EAAFE0A1-E165-4456-966A-443CFE88CA30}"/>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349F112B-2552-4ACF-9BE8-9389D691C8FB}"/>
              </a:ext>
            </a:extLst>
          </p:cNvPr>
          <p:cNvSpPr>
            <a:spLocks noGrp="1"/>
          </p:cNvSpPr>
          <p:nvPr>
            <p:ph type="sldNum" sz="quarter" idx="12"/>
          </p:nvPr>
        </p:nvSpPr>
        <p:spPr/>
        <p:txBody>
          <a:bodyPr/>
          <a:lstStyle>
            <a:lvl1pPr>
              <a:defRPr/>
            </a:lvl1pPr>
          </a:lstStyle>
          <a:p>
            <a:fld id="{C02941CF-5500-41D6-A97D-4E726DC89AC7}" type="slidenum">
              <a:rPr lang="cs-CZ" altLang="cs-CZ"/>
              <a:pPr/>
              <a:t>‹#›</a:t>
            </a:fld>
            <a:endParaRPr lang="cs-CZ" altLang="cs-CZ"/>
          </a:p>
        </p:txBody>
      </p:sp>
      <p:pic>
        <p:nvPicPr>
          <p:cNvPr id="8" name="Picture 4" descr="U:\Zveřejněné materiály\dnes\vysece.jpg">
            <a:extLst>
              <a:ext uri="{FF2B5EF4-FFF2-40B4-BE49-F238E27FC236}">
                <a16:creationId xmlns:a16="http://schemas.microsoft.com/office/drawing/2014/main" id="{5806A8F6-33B7-4F7A-A554-0B1B32283A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79688"/>
            <a:ext cx="9144000" cy="427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1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839153-A51E-4EEC-9183-BABE6F5D278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4037575-5945-49CA-AD29-C9D6D40187F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DE3A8C7-0F15-46CE-9B1E-28B1B6388FAD}"/>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82FD8FCD-BD8F-4CF2-AC2D-75A55B46045E}"/>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514E2D71-CB75-488C-B01C-87CACF371463}"/>
              </a:ext>
            </a:extLst>
          </p:cNvPr>
          <p:cNvSpPr>
            <a:spLocks noGrp="1"/>
          </p:cNvSpPr>
          <p:nvPr>
            <p:ph type="sldNum" sz="quarter" idx="12"/>
          </p:nvPr>
        </p:nvSpPr>
        <p:spPr/>
        <p:txBody>
          <a:bodyPr/>
          <a:lstStyle>
            <a:lvl1pPr>
              <a:defRPr/>
            </a:lvl1pPr>
          </a:lstStyle>
          <a:p>
            <a:fld id="{2A64B104-BE70-4FC5-A21A-CF65AC6BE842}" type="slidenum">
              <a:rPr lang="cs-CZ" altLang="cs-CZ"/>
              <a:pPr/>
              <a:t>‹#›</a:t>
            </a:fld>
            <a:endParaRPr lang="cs-CZ" altLang="cs-CZ"/>
          </a:p>
        </p:txBody>
      </p:sp>
    </p:spTree>
    <p:extLst>
      <p:ext uri="{BB962C8B-B14F-4D97-AF65-F5344CB8AC3E}">
        <p14:creationId xmlns:p14="http://schemas.microsoft.com/office/powerpoint/2010/main" val="135024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17D91FA-0985-4582-AE9E-9DF8B665169D}"/>
              </a:ext>
            </a:extLst>
          </p:cNvPr>
          <p:cNvSpPr>
            <a:spLocks noGrp="1"/>
          </p:cNvSpPr>
          <p:nvPr>
            <p:ph type="title" orient="vert"/>
          </p:nvPr>
        </p:nvSpPr>
        <p:spPr>
          <a:xfrm>
            <a:off x="6515100" y="609600"/>
            <a:ext cx="1943100" cy="5486400"/>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8782744-AB77-4A36-BDEE-BE5F85503D0C}"/>
              </a:ext>
            </a:extLst>
          </p:cNvPr>
          <p:cNvSpPr>
            <a:spLocks noGrp="1"/>
          </p:cNvSpPr>
          <p:nvPr>
            <p:ph type="body" orient="vert" idx="1"/>
          </p:nvPr>
        </p:nvSpPr>
        <p:spPr>
          <a:xfrm>
            <a:off x="685800" y="609600"/>
            <a:ext cx="5676900" cy="54864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EDEA2A-D52B-4C1B-8487-62D451D0C3FC}"/>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B2996B3E-5BD3-4E62-B8C0-3F4491CC04BA}"/>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08DCED77-100A-4850-B0E0-AE2C19803637}"/>
              </a:ext>
            </a:extLst>
          </p:cNvPr>
          <p:cNvSpPr>
            <a:spLocks noGrp="1"/>
          </p:cNvSpPr>
          <p:nvPr>
            <p:ph type="sldNum" sz="quarter" idx="12"/>
          </p:nvPr>
        </p:nvSpPr>
        <p:spPr/>
        <p:txBody>
          <a:bodyPr/>
          <a:lstStyle>
            <a:lvl1pPr>
              <a:defRPr/>
            </a:lvl1pPr>
          </a:lstStyle>
          <a:p>
            <a:fld id="{8BC9D007-3CE6-4FCC-9721-6DCEC151D077}" type="slidenum">
              <a:rPr lang="cs-CZ" altLang="cs-CZ"/>
              <a:pPr/>
              <a:t>‹#›</a:t>
            </a:fld>
            <a:endParaRPr lang="cs-CZ" altLang="cs-CZ"/>
          </a:p>
        </p:txBody>
      </p:sp>
    </p:spTree>
    <p:extLst>
      <p:ext uri="{BB962C8B-B14F-4D97-AF65-F5344CB8AC3E}">
        <p14:creationId xmlns:p14="http://schemas.microsoft.com/office/powerpoint/2010/main" val="60391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Nadpis, klipart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E0FD5F-B80B-466C-8F92-9E2650110FE1}"/>
              </a:ext>
            </a:extLst>
          </p:cNvPr>
          <p:cNvSpPr>
            <a:spLocks noGrp="1"/>
          </p:cNvSpPr>
          <p:nvPr>
            <p:ph type="title"/>
          </p:nvPr>
        </p:nvSpPr>
        <p:spPr>
          <a:xfrm>
            <a:off x="2843808" y="609600"/>
            <a:ext cx="5614392" cy="947192"/>
          </a:xfrm>
        </p:spPr>
        <p:txBody>
          <a:bodyPr/>
          <a:lstStyle/>
          <a:p>
            <a:r>
              <a:rPr lang="cs-CZ"/>
              <a:t>Kliknutím lze upravit styl</a:t>
            </a:r>
          </a:p>
        </p:txBody>
      </p:sp>
      <p:sp>
        <p:nvSpPr>
          <p:cNvPr id="3" name="Zástupný symbol pro online obrázek 2">
            <a:extLst>
              <a:ext uri="{FF2B5EF4-FFF2-40B4-BE49-F238E27FC236}">
                <a16:creationId xmlns:a16="http://schemas.microsoft.com/office/drawing/2014/main" id="{056937DD-AD70-4265-936F-C86117C2BD4D}"/>
              </a:ext>
            </a:extLst>
          </p:cNvPr>
          <p:cNvSpPr>
            <a:spLocks noGrp="1"/>
          </p:cNvSpPr>
          <p:nvPr>
            <p:ph type="clipArt" sz="half" idx="1"/>
          </p:nvPr>
        </p:nvSpPr>
        <p:spPr>
          <a:xfrm>
            <a:off x="685800" y="1981200"/>
            <a:ext cx="3810000" cy="4114800"/>
          </a:xfrm>
        </p:spPr>
        <p:txBody>
          <a:bodyPr/>
          <a:lstStyle/>
          <a:p>
            <a:endParaRPr lang="cs-CZ"/>
          </a:p>
        </p:txBody>
      </p:sp>
      <p:sp>
        <p:nvSpPr>
          <p:cNvPr id="4" name="Zástupný text 3">
            <a:extLst>
              <a:ext uri="{FF2B5EF4-FFF2-40B4-BE49-F238E27FC236}">
                <a16:creationId xmlns:a16="http://schemas.microsoft.com/office/drawing/2014/main" id="{F41C8A72-EF5C-4B1A-BF81-C3E0BE2C699A}"/>
              </a:ext>
            </a:extLst>
          </p:cNvPr>
          <p:cNvSpPr>
            <a:spLocks noGrp="1"/>
          </p:cNvSpPr>
          <p:nvPr>
            <p:ph type="body" sz="half" idx="2"/>
          </p:nvPr>
        </p:nvSpPr>
        <p:spPr>
          <a:xfrm>
            <a:off x="4648200" y="1981200"/>
            <a:ext cx="3810000" cy="4114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0FCCFA9-AD8F-4B63-9FE4-6694EF740D1C}"/>
              </a:ext>
            </a:extLst>
          </p:cNvPr>
          <p:cNvSpPr>
            <a:spLocks noGrp="1"/>
          </p:cNvSpPr>
          <p:nvPr>
            <p:ph type="dt" sz="half" idx="10"/>
          </p:nvPr>
        </p:nvSpPr>
        <p:spPr>
          <a:xfrm>
            <a:off x="685800" y="6248400"/>
            <a:ext cx="1905000" cy="457200"/>
          </a:xfrm>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B0C8BF7D-0DD9-4807-8F94-ED021A002F5E}"/>
              </a:ext>
            </a:extLst>
          </p:cNvPr>
          <p:cNvSpPr>
            <a:spLocks noGrp="1"/>
          </p:cNvSpPr>
          <p:nvPr>
            <p:ph type="ftr" sz="quarter" idx="11"/>
          </p:nvPr>
        </p:nvSpPr>
        <p:spPr>
          <a:xfrm>
            <a:off x="3124200" y="6248400"/>
            <a:ext cx="2895600" cy="457200"/>
          </a:xfrm>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0D4396FB-C45E-4C2E-9DCF-84D2EB2EBDA0}"/>
              </a:ext>
            </a:extLst>
          </p:cNvPr>
          <p:cNvSpPr>
            <a:spLocks noGrp="1"/>
          </p:cNvSpPr>
          <p:nvPr>
            <p:ph type="sldNum" sz="quarter" idx="12"/>
          </p:nvPr>
        </p:nvSpPr>
        <p:spPr>
          <a:xfrm>
            <a:off x="6553200" y="6248400"/>
            <a:ext cx="1905000" cy="457200"/>
          </a:xfrm>
        </p:spPr>
        <p:txBody>
          <a:bodyPr/>
          <a:lstStyle>
            <a:lvl1pPr>
              <a:defRPr/>
            </a:lvl1pPr>
          </a:lstStyle>
          <a:p>
            <a:fld id="{4FEFD105-278F-4058-B45E-06D61218B6FD}" type="slidenum">
              <a:rPr lang="cs-CZ" altLang="cs-CZ"/>
              <a:pPr/>
              <a:t>‹#›</a:t>
            </a:fld>
            <a:endParaRPr lang="cs-CZ" altLang="cs-CZ"/>
          </a:p>
        </p:txBody>
      </p:sp>
    </p:spTree>
    <p:extLst>
      <p:ext uri="{BB962C8B-B14F-4D97-AF65-F5344CB8AC3E}">
        <p14:creationId xmlns:p14="http://schemas.microsoft.com/office/powerpoint/2010/main" val="67713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ávěr">
    <p:spTree>
      <p:nvGrpSpPr>
        <p:cNvPr id="1" name=""/>
        <p:cNvGrpSpPr/>
        <p:nvPr/>
      </p:nvGrpSpPr>
      <p:grpSpPr>
        <a:xfrm>
          <a:off x="0" y="0"/>
          <a:ext cx="0" cy="0"/>
          <a:chOff x="0" y="0"/>
          <a:chExt cx="0" cy="0"/>
        </a:xfrm>
      </p:grpSpPr>
      <p:pic>
        <p:nvPicPr>
          <p:cNvPr id="6" name="Picture 2" descr="U:\Zveřejněné materiály\dnes\zaver.jpg">
            <a:extLst>
              <a:ext uri="{FF2B5EF4-FFF2-40B4-BE49-F238E27FC236}">
                <a16:creationId xmlns:a16="http://schemas.microsoft.com/office/drawing/2014/main" id="{FE59B604-44DD-4AED-81BC-D19FB50BAD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30713"/>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text 7">
            <a:extLst>
              <a:ext uri="{FF2B5EF4-FFF2-40B4-BE49-F238E27FC236}">
                <a16:creationId xmlns:a16="http://schemas.microsoft.com/office/drawing/2014/main" id="{5748554C-1DC2-4017-8DA3-17ABBB410B75}"/>
              </a:ext>
            </a:extLst>
          </p:cNvPr>
          <p:cNvSpPr>
            <a:spLocks noGrp="1"/>
          </p:cNvSpPr>
          <p:nvPr>
            <p:ph type="body" sz="quarter" idx="10"/>
          </p:nvPr>
        </p:nvSpPr>
        <p:spPr>
          <a:xfrm>
            <a:off x="1331999" y="4446180"/>
            <a:ext cx="6480001" cy="2022475"/>
          </a:xfrm>
        </p:spPr>
        <p:txBody>
          <a:bodyPr/>
          <a:lstStyle>
            <a:lvl1pPr marL="0" indent="0" algn="ctr">
              <a:buFontTx/>
              <a:buNone/>
              <a:defRPr/>
            </a:lvl1pPr>
            <a:lvl2pPr marL="457200" indent="0">
              <a:buNone/>
              <a:defRPr/>
            </a:lvl2pPr>
          </a:lstStyle>
          <a:p>
            <a:pPr lvl="0"/>
            <a:r>
              <a:rPr lang="cs-CZ"/>
              <a:t>Po kliknutí můžete upravovat styly textu v předloze.</a:t>
            </a:r>
          </a:p>
          <a:p>
            <a:pPr lvl="1"/>
            <a:endParaRPr lang="cs-CZ"/>
          </a:p>
        </p:txBody>
      </p:sp>
    </p:spTree>
    <p:extLst>
      <p:ext uri="{BB962C8B-B14F-4D97-AF65-F5344CB8AC3E}">
        <p14:creationId xmlns:p14="http://schemas.microsoft.com/office/powerpoint/2010/main" val="73721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3B9890-0A6B-412E-B855-555B5A4E6C4E}"/>
              </a:ext>
            </a:extLst>
          </p:cNvPr>
          <p:cNvSpPr>
            <a:spLocks noGrp="1"/>
          </p:cNvSpPr>
          <p:nvPr>
            <p:ph type="title"/>
          </p:nvPr>
        </p:nvSpPr>
        <p:spPr/>
        <p:txBody>
          <a:bodyPr/>
          <a:lstStyle>
            <a:lvl1pPr>
              <a:defRPr sz="3600" b="1" i="0" baseline="0"/>
            </a:lvl1pPr>
          </a:lstStyle>
          <a:p>
            <a:r>
              <a:rPr lang="cs-CZ"/>
              <a:t>Kliknutím lze upravit styl</a:t>
            </a:r>
          </a:p>
        </p:txBody>
      </p:sp>
      <p:sp>
        <p:nvSpPr>
          <p:cNvPr id="3" name="Zástupný obsah 2">
            <a:extLst>
              <a:ext uri="{FF2B5EF4-FFF2-40B4-BE49-F238E27FC236}">
                <a16:creationId xmlns:a16="http://schemas.microsoft.com/office/drawing/2014/main" id="{D5DEEC78-29EF-46C5-B498-BBDA2B83AFF7}"/>
              </a:ext>
            </a:extLst>
          </p:cNvPr>
          <p:cNvSpPr>
            <a:spLocks noGrp="1"/>
          </p:cNvSpPr>
          <p:nvPr>
            <p:ph idx="1"/>
          </p:nvPr>
        </p:nvSpPr>
        <p:spPr>
          <a:xfrm>
            <a:off x="498376" y="1911125"/>
            <a:ext cx="8147248" cy="4320480"/>
          </a:xfrm>
        </p:spPr>
        <p:txBody>
          <a:bodyPr/>
          <a:lstStyle>
            <a:lvl1pPr>
              <a:defRPr sz="3000" baseline="0"/>
            </a:lvl1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254C11-0D6D-4157-8DDA-01DF9221095F}"/>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60746B79-C437-466B-B8F0-5E16B5FC504A}"/>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ABE90819-068C-4E99-97B4-4F23A3A0F801}"/>
              </a:ext>
            </a:extLst>
          </p:cNvPr>
          <p:cNvSpPr>
            <a:spLocks noGrp="1"/>
          </p:cNvSpPr>
          <p:nvPr>
            <p:ph type="sldNum" sz="quarter" idx="12"/>
          </p:nvPr>
        </p:nvSpPr>
        <p:spPr/>
        <p:txBody>
          <a:bodyPr/>
          <a:lstStyle>
            <a:lvl1pPr>
              <a:defRPr/>
            </a:lvl1pPr>
          </a:lstStyle>
          <a:p>
            <a:fld id="{FE274F9C-2D59-4F70-9023-D915923988EF}" type="slidenum">
              <a:rPr lang="cs-CZ" altLang="cs-CZ"/>
              <a:pPr/>
              <a:t>‹#›</a:t>
            </a:fld>
            <a:endParaRPr lang="cs-CZ" altLang="cs-CZ"/>
          </a:p>
        </p:txBody>
      </p:sp>
    </p:spTree>
    <p:extLst>
      <p:ext uri="{BB962C8B-B14F-4D97-AF65-F5344CB8AC3E}">
        <p14:creationId xmlns:p14="http://schemas.microsoft.com/office/powerpoint/2010/main" val="45859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7FC32-F3BB-4903-8C8D-886ECFE33BBF}"/>
              </a:ext>
            </a:extLst>
          </p:cNvPr>
          <p:cNvSpPr>
            <a:spLocks noGrp="1"/>
          </p:cNvSpPr>
          <p:nvPr>
            <p:ph type="title"/>
          </p:nvPr>
        </p:nvSpPr>
        <p:spPr>
          <a:xfrm>
            <a:off x="623888" y="1709738"/>
            <a:ext cx="7886700" cy="2852737"/>
          </a:xfrm>
        </p:spPr>
        <p:txBody>
          <a:bodyPr anchor="ctr" anchorCtr="0"/>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03DF96D-F783-43D2-A594-BF0FCDB6BEAE}"/>
              </a:ext>
            </a:extLst>
          </p:cNvPr>
          <p:cNvSpPr>
            <a:spLocks noGrp="1"/>
          </p:cNvSpPr>
          <p:nvPr>
            <p:ph type="body" idx="1"/>
          </p:nvPr>
        </p:nvSpPr>
        <p:spPr>
          <a:xfrm>
            <a:off x="623888" y="4589463"/>
            <a:ext cx="7886700" cy="1500187"/>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AC9A8F7-D5A4-4CB3-A311-1D59058E6EBD}"/>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EAF6FFA3-04F2-49B9-9178-A6CA4E42A8A2}"/>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311EA94C-8342-4406-B810-01FD6C52D1CF}"/>
              </a:ext>
            </a:extLst>
          </p:cNvPr>
          <p:cNvSpPr>
            <a:spLocks noGrp="1"/>
          </p:cNvSpPr>
          <p:nvPr>
            <p:ph type="sldNum" sz="quarter" idx="12"/>
          </p:nvPr>
        </p:nvSpPr>
        <p:spPr/>
        <p:txBody>
          <a:bodyPr/>
          <a:lstStyle>
            <a:lvl1pPr>
              <a:defRPr/>
            </a:lvl1pPr>
          </a:lstStyle>
          <a:p>
            <a:fld id="{F97D4E32-7D37-42BB-8797-DD0073D0F7C7}" type="slidenum">
              <a:rPr lang="cs-CZ" altLang="cs-CZ"/>
              <a:pPr/>
              <a:t>‹#›</a:t>
            </a:fld>
            <a:endParaRPr lang="cs-CZ" altLang="cs-CZ"/>
          </a:p>
        </p:txBody>
      </p:sp>
    </p:spTree>
    <p:extLst>
      <p:ext uri="{BB962C8B-B14F-4D97-AF65-F5344CB8AC3E}">
        <p14:creationId xmlns:p14="http://schemas.microsoft.com/office/powerpoint/2010/main" val="270203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87650-F365-4F0D-8FC3-F5FB5AD31FA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5267DE1-CE61-4055-9414-6878FD5C43E8}"/>
              </a:ext>
            </a:extLst>
          </p:cNvPr>
          <p:cNvSpPr>
            <a:spLocks noGrp="1"/>
          </p:cNvSpPr>
          <p:nvPr>
            <p:ph sz="half" idx="1"/>
          </p:nvPr>
        </p:nvSpPr>
        <p:spPr>
          <a:xfrm>
            <a:off x="685800" y="1981200"/>
            <a:ext cx="3810000" cy="4114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320E8CC-4BAC-40E3-9197-5AD28069E357}"/>
              </a:ext>
            </a:extLst>
          </p:cNvPr>
          <p:cNvSpPr>
            <a:spLocks noGrp="1"/>
          </p:cNvSpPr>
          <p:nvPr>
            <p:ph sz="half" idx="2"/>
          </p:nvPr>
        </p:nvSpPr>
        <p:spPr>
          <a:xfrm>
            <a:off x="4648200" y="1981200"/>
            <a:ext cx="3810000" cy="4114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CD28775-8C1D-487C-A47C-898AE09404B2}"/>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EEE0B4D3-7657-41BF-98EE-C6C4AD24CACB}"/>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23A69FDE-4D4B-415E-B3EC-FF1BCFF8A054}"/>
              </a:ext>
            </a:extLst>
          </p:cNvPr>
          <p:cNvSpPr>
            <a:spLocks noGrp="1"/>
          </p:cNvSpPr>
          <p:nvPr>
            <p:ph type="sldNum" sz="quarter" idx="12"/>
          </p:nvPr>
        </p:nvSpPr>
        <p:spPr/>
        <p:txBody>
          <a:bodyPr/>
          <a:lstStyle>
            <a:lvl1pPr>
              <a:defRPr/>
            </a:lvl1pPr>
          </a:lstStyle>
          <a:p>
            <a:fld id="{A0033EF0-2C96-4D20-886B-7700ADD0BCA0}" type="slidenum">
              <a:rPr lang="cs-CZ" altLang="cs-CZ"/>
              <a:pPr/>
              <a:t>‹#›</a:t>
            </a:fld>
            <a:endParaRPr lang="cs-CZ" altLang="cs-CZ"/>
          </a:p>
        </p:txBody>
      </p:sp>
    </p:spTree>
    <p:extLst>
      <p:ext uri="{BB962C8B-B14F-4D97-AF65-F5344CB8AC3E}">
        <p14:creationId xmlns:p14="http://schemas.microsoft.com/office/powerpoint/2010/main" val="168063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1DDC1-369B-4C21-BD81-19761107C60C}"/>
              </a:ext>
            </a:extLst>
          </p:cNvPr>
          <p:cNvSpPr>
            <a:spLocks noGrp="1"/>
          </p:cNvSpPr>
          <p:nvPr>
            <p:ph type="title"/>
          </p:nvPr>
        </p:nvSpPr>
        <p:spPr>
          <a:xfrm>
            <a:off x="2987824" y="365125"/>
            <a:ext cx="5529114" cy="1119659"/>
          </a:xfrm>
        </p:spPr>
        <p:txBody>
          <a:bodyPr/>
          <a:lstStyle/>
          <a:p>
            <a:r>
              <a:rPr lang="cs-CZ"/>
              <a:t>Kliknutím lze upravit styl</a:t>
            </a:r>
          </a:p>
        </p:txBody>
      </p:sp>
      <p:sp>
        <p:nvSpPr>
          <p:cNvPr id="3" name="Zástupný text 2">
            <a:extLst>
              <a:ext uri="{FF2B5EF4-FFF2-40B4-BE49-F238E27FC236}">
                <a16:creationId xmlns:a16="http://schemas.microsoft.com/office/drawing/2014/main" id="{25B509A9-1A8C-49A0-B192-45FBDE3B19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ADBFCF1-E12A-40C6-AA70-984CA3A2F074}"/>
              </a:ext>
            </a:extLst>
          </p:cNvPr>
          <p:cNvSpPr>
            <a:spLocks noGrp="1"/>
          </p:cNvSpPr>
          <p:nvPr>
            <p:ph sz="half" idx="2"/>
          </p:nvPr>
        </p:nvSpPr>
        <p:spPr>
          <a:xfrm>
            <a:off x="630238" y="2505075"/>
            <a:ext cx="386873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D52B921-BF7E-408C-BBCD-B914A0AA1A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EE6D4CE-8605-4A96-941A-3833A9701B63}"/>
              </a:ext>
            </a:extLst>
          </p:cNvPr>
          <p:cNvSpPr>
            <a:spLocks noGrp="1"/>
          </p:cNvSpPr>
          <p:nvPr>
            <p:ph sz="quarter" idx="4"/>
          </p:nvPr>
        </p:nvSpPr>
        <p:spPr>
          <a:xfrm>
            <a:off x="4629150" y="2505075"/>
            <a:ext cx="38877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C8CD137-B5F5-4A5A-8209-830CDCAE3002}"/>
              </a:ext>
            </a:extLst>
          </p:cNvPr>
          <p:cNvSpPr>
            <a:spLocks noGrp="1"/>
          </p:cNvSpPr>
          <p:nvPr>
            <p:ph type="dt" sz="half" idx="10"/>
          </p:nvPr>
        </p:nvSpPr>
        <p:spPr/>
        <p:txBody>
          <a:bodyPr/>
          <a:lstStyle>
            <a:lvl1pPr>
              <a:defRPr/>
            </a:lvl1pPr>
          </a:lstStyle>
          <a:p>
            <a:endParaRPr lang="cs-CZ" altLang="cs-CZ"/>
          </a:p>
        </p:txBody>
      </p:sp>
      <p:sp>
        <p:nvSpPr>
          <p:cNvPr id="8" name="Zástupný symbol pro zápatí 7">
            <a:extLst>
              <a:ext uri="{FF2B5EF4-FFF2-40B4-BE49-F238E27FC236}">
                <a16:creationId xmlns:a16="http://schemas.microsoft.com/office/drawing/2014/main" id="{6C09BE32-F599-4771-AA66-906F4BD4AC49}"/>
              </a:ext>
            </a:extLst>
          </p:cNvPr>
          <p:cNvSpPr>
            <a:spLocks noGrp="1"/>
          </p:cNvSpPr>
          <p:nvPr>
            <p:ph type="ftr" sz="quarter" idx="11"/>
          </p:nvPr>
        </p:nvSpPr>
        <p:spPr/>
        <p:txBody>
          <a:bodyPr/>
          <a:lstStyle>
            <a:lvl1pPr>
              <a:defRPr/>
            </a:lvl1pPr>
          </a:lstStyle>
          <a:p>
            <a:endParaRPr lang="cs-CZ" altLang="cs-CZ"/>
          </a:p>
        </p:txBody>
      </p:sp>
      <p:sp>
        <p:nvSpPr>
          <p:cNvPr id="9" name="Zástupný symbol pro číslo snímku 8">
            <a:extLst>
              <a:ext uri="{FF2B5EF4-FFF2-40B4-BE49-F238E27FC236}">
                <a16:creationId xmlns:a16="http://schemas.microsoft.com/office/drawing/2014/main" id="{A4AEF87D-4D4B-43D3-A76C-8C87EFB18EFA}"/>
              </a:ext>
            </a:extLst>
          </p:cNvPr>
          <p:cNvSpPr>
            <a:spLocks noGrp="1"/>
          </p:cNvSpPr>
          <p:nvPr>
            <p:ph type="sldNum" sz="quarter" idx="12"/>
          </p:nvPr>
        </p:nvSpPr>
        <p:spPr/>
        <p:txBody>
          <a:bodyPr/>
          <a:lstStyle>
            <a:lvl1pPr>
              <a:defRPr/>
            </a:lvl1pPr>
          </a:lstStyle>
          <a:p>
            <a:fld id="{C8F4DFE1-F05A-411B-BAA4-028466612B5B}" type="slidenum">
              <a:rPr lang="cs-CZ" altLang="cs-CZ"/>
              <a:pPr/>
              <a:t>‹#›</a:t>
            </a:fld>
            <a:endParaRPr lang="cs-CZ" altLang="cs-CZ"/>
          </a:p>
        </p:txBody>
      </p:sp>
    </p:spTree>
    <p:extLst>
      <p:ext uri="{BB962C8B-B14F-4D97-AF65-F5344CB8AC3E}">
        <p14:creationId xmlns:p14="http://schemas.microsoft.com/office/powerpoint/2010/main" val="297162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34F42-9752-4A5C-9975-BA9537F3A1D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883400B-75A1-4C93-B3CA-400157FAD8EA}"/>
              </a:ext>
            </a:extLst>
          </p:cNvPr>
          <p:cNvSpPr>
            <a:spLocks noGrp="1"/>
          </p:cNvSpPr>
          <p:nvPr>
            <p:ph type="dt" sz="half" idx="10"/>
          </p:nvPr>
        </p:nvSpPr>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29B045F5-1A52-41BB-BB97-48D2E8A2BA0A}"/>
              </a:ext>
            </a:extLst>
          </p:cNvPr>
          <p:cNvSpPr>
            <a:spLocks noGrp="1"/>
          </p:cNvSpPr>
          <p:nvPr>
            <p:ph type="ftr" sz="quarter" idx="11"/>
          </p:nvPr>
        </p:nvSpPr>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00824B7C-2DA4-4939-BD44-8E2058CF2EB9}"/>
              </a:ext>
            </a:extLst>
          </p:cNvPr>
          <p:cNvSpPr>
            <a:spLocks noGrp="1"/>
          </p:cNvSpPr>
          <p:nvPr>
            <p:ph type="sldNum" sz="quarter" idx="12"/>
          </p:nvPr>
        </p:nvSpPr>
        <p:spPr/>
        <p:txBody>
          <a:bodyPr/>
          <a:lstStyle>
            <a:lvl1pPr>
              <a:defRPr/>
            </a:lvl1pPr>
          </a:lstStyle>
          <a:p>
            <a:fld id="{5343D2EF-1F6E-44E9-B15B-F64AC7263F24}" type="slidenum">
              <a:rPr lang="cs-CZ" altLang="cs-CZ"/>
              <a:pPr/>
              <a:t>‹#›</a:t>
            </a:fld>
            <a:endParaRPr lang="cs-CZ" altLang="cs-CZ"/>
          </a:p>
        </p:txBody>
      </p:sp>
    </p:spTree>
    <p:extLst>
      <p:ext uri="{BB962C8B-B14F-4D97-AF65-F5344CB8AC3E}">
        <p14:creationId xmlns:p14="http://schemas.microsoft.com/office/powerpoint/2010/main" val="64908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67EE4A5-EB99-4472-8D10-9D0E4778FFD6}"/>
              </a:ext>
            </a:extLst>
          </p:cNvPr>
          <p:cNvSpPr>
            <a:spLocks noGrp="1"/>
          </p:cNvSpPr>
          <p:nvPr>
            <p:ph type="dt" sz="half" idx="10"/>
          </p:nvPr>
        </p:nvSpPr>
        <p:spPr/>
        <p:txBody>
          <a:bodyPr/>
          <a:lstStyle>
            <a:lvl1pPr>
              <a:defRPr/>
            </a:lvl1pPr>
          </a:lstStyle>
          <a:p>
            <a:endParaRPr lang="cs-CZ" altLang="cs-CZ"/>
          </a:p>
        </p:txBody>
      </p:sp>
      <p:sp>
        <p:nvSpPr>
          <p:cNvPr id="3" name="Zástupný symbol pro zápatí 2">
            <a:extLst>
              <a:ext uri="{FF2B5EF4-FFF2-40B4-BE49-F238E27FC236}">
                <a16:creationId xmlns:a16="http://schemas.microsoft.com/office/drawing/2014/main" id="{AFA39BB6-8EA3-4451-AA7C-B10EFF0B9494}"/>
              </a:ext>
            </a:extLst>
          </p:cNvPr>
          <p:cNvSpPr>
            <a:spLocks noGrp="1"/>
          </p:cNvSpPr>
          <p:nvPr>
            <p:ph type="ftr" sz="quarter" idx="11"/>
          </p:nvPr>
        </p:nvSpPr>
        <p:spPr/>
        <p:txBody>
          <a:bodyPr/>
          <a:lstStyle>
            <a:lvl1pPr>
              <a:defRPr/>
            </a:lvl1pPr>
          </a:lstStyle>
          <a:p>
            <a:endParaRPr lang="cs-CZ" altLang="cs-CZ"/>
          </a:p>
        </p:txBody>
      </p:sp>
      <p:sp>
        <p:nvSpPr>
          <p:cNvPr id="4" name="Zástupný symbol pro číslo snímku 3">
            <a:extLst>
              <a:ext uri="{FF2B5EF4-FFF2-40B4-BE49-F238E27FC236}">
                <a16:creationId xmlns:a16="http://schemas.microsoft.com/office/drawing/2014/main" id="{9776296B-3D2C-47FB-8074-E16C731FD51D}"/>
              </a:ext>
            </a:extLst>
          </p:cNvPr>
          <p:cNvSpPr>
            <a:spLocks noGrp="1"/>
          </p:cNvSpPr>
          <p:nvPr>
            <p:ph type="sldNum" sz="quarter" idx="12"/>
          </p:nvPr>
        </p:nvSpPr>
        <p:spPr/>
        <p:txBody>
          <a:bodyPr/>
          <a:lstStyle>
            <a:lvl1pPr>
              <a:defRPr/>
            </a:lvl1pPr>
          </a:lstStyle>
          <a:p>
            <a:fld id="{540B5B9D-89E2-4000-B13E-955A0C40D87A}" type="slidenum">
              <a:rPr lang="cs-CZ" altLang="cs-CZ"/>
              <a:pPr/>
              <a:t>‹#›</a:t>
            </a:fld>
            <a:endParaRPr lang="cs-CZ" altLang="cs-CZ"/>
          </a:p>
        </p:txBody>
      </p:sp>
    </p:spTree>
    <p:extLst>
      <p:ext uri="{BB962C8B-B14F-4D97-AF65-F5344CB8AC3E}">
        <p14:creationId xmlns:p14="http://schemas.microsoft.com/office/powerpoint/2010/main" val="410120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6427A3-9E77-422E-A75F-F25A7F3E2190}"/>
              </a:ext>
            </a:extLst>
          </p:cNvPr>
          <p:cNvSpPr>
            <a:spLocks noGrp="1"/>
          </p:cNvSpPr>
          <p:nvPr>
            <p:ph type="title"/>
          </p:nvPr>
        </p:nvSpPr>
        <p:spPr>
          <a:xfrm>
            <a:off x="630238" y="1484784"/>
            <a:ext cx="2949575" cy="1008112"/>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3CB24B7-531E-474C-971E-574F2E4ACE2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DFDC821-9840-4312-A421-0CC3BF13CCDD}"/>
              </a:ext>
            </a:extLst>
          </p:cNvPr>
          <p:cNvSpPr>
            <a:spLocks noGrp="1"/>
          </p:cNvSpPr>
          <p:nvPr>
            <p:ph type="body" sz="half" idx="2"/>
          </p:nvPr>
        </p:nvSpPr>
        <p:spPr>
          <a:xfrm>
            <a:off x="630238" y="2492896"/>
            <a:ext cx="2949575" cy="33760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F085334-02BA-4F0F-A5EF-75D8E6079996}"/>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B8B9813D-D461-4E57-9952-C784742C044C}"/>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523D00EF-4B8F-443D-8DCC-3DEDDBB5CEED}"/>
              </a:ext>
            </a:extLst>
          </p:cNvPr>
          <p:cNvSpPr>
            <a:spLocks noGrp="1"/>
          </p:cNvSpPr>
          <p:nvPr>
            <p:ph type="sldNum" sz="quarter" idx="12"/>
          </p:nvPr>
        </p:nvSpPr>
        <p:spPr/>
        <p:txBody>
          <a:bodyPr/>
          <a:lstStyle>
            <a:lvl1pPr>
              <a:defRPr/>
            </a:lvl1pPr>
          </a:lstStyle>
          <a:p>
            <a:fld id="{038E2941-504B-4B0A-9C20-739E324BA605}" type="slidenum">
              <a:rPr lang="cs-CZ" altLang="cs-CZ"/>
              <a:pPr/>
              <a:t>‹#›</a:t>
            </a:fld>
            <a:endParaRPr lang="cs-CZ" altLang="cs-CZ"/>
          </a:p>
        </p:txBody>
      </p:sp>
    </p:spTree>
    <p:extLst>
      <p:ext uri="{BB962C8B-B14F-4D97-AF65-F5344CB8AC3E}">
        <p14:creationId xmlns:p14="http://schemas.microsoft.com/office/powerpoint/2010/main" val="61502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4B1CA-EC0A-44A7-AD61-B162711D2C91}"/>
              </a:ext>
            </a:extLst>
          </p:cNvPr>
          <p:cNvSpPr>
            <a:spLocks noGrp="1"/>
          </p:cNvSpPr>
          <p:nvPr>
            <p:ph type="title"/>
          </p:nvPr>
        </p:nvSpPr>
        <p:spPr>
          <a:xfrm>
            <a:off x="630238" y="1484784"/>
            <a:ext cx="2949575" cy="1008112"/>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C681613-D7CC-4041-B5BA-BF53340F6C3F}"/>
              </a:ext>
            </a:extLst>
          </p:cNvPr>
          <p:cNvSpPr>
            <a:spLocks noGrp="1"/>
          </p:cNvSpPr>
          <p:nvPr>
            <p:ph type="pic" idx="1"/>
          </p:nvPr>
        </p:nvSpPr>
        <p:spPr>
          <a:xfrm>
            <a:off x="3887788" y="1340768"/>
            <a:ext cx="4629150" cy="45202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473E1BE-33D7-49AD-822F-7D3BB3170597}"/>
              </a:ext>
            </a:extLst>
          </p:cNvPr>
          <p:cNvSpPr>
            <a:spLocks noGrp="1"/>
          </p:cNvSpPr>
          <p:nvPr>
            <p:ph type="body" sz="half" idx="2"/>
          </p:nvPr>
        </p:nvSpPr>
        <p:spPr>
          <a:xfrm>
            <a:off x="630238" y="2492896"/>
            <a:ext cx="2949575" cy="33760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A4524AA-A375-452D-9374-CE215F91502B}"/>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A4A2ACBA-B9EF-4FF4-8A30-2976ADD98285}"/>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0CFCA470-2BAD-4F9F-8843-B4EE6B3AEB4F}"/>
              </a:ext>
            </a:extLst>
          </p:cNvPr>
          <p:cNvSpPr>
            <a:spLocks noGrp="1"/>
          </p:cNvSpPr>
          <p:nvPr>
            <p:ph type="sldNum" sz="quarter" idx="12"/>
          </p:nvPr>
        </p:nvSpPr>
        <p:spPr/>
        <p:txBody>
          <a:bodyPr/>
          <a:lstStyle>
            <a:lvl1pPr>
              <a:defRPr/>
            </a:lvl1pPr>
          </a:lstStyle>
          <a:p>
            <a:fld id="{DA11D1EB-3B4C-4F48-840D-56AFF3E0DD2D}" type="slidenum">
              <a:rPr lang="cs-CZ" altLang="cs-CZ"/>
              <a:pPr/>
              <a:t>‹#›</a:t>
            </a:fld>
            <a:endParaRPr lang="cs-CZ" altLang="cs-CZ"/>
          </a:p>
        </p:txBody>
      </p:sp>
    </p:spTree>
    <p:extLst>
      <p:ext uri="{BB962C8B-B14F-4D97-AF65-F5344CB8AC3E}">
        <p14:creationId xmlns:p14="http://schemas.microsoft.com/office/powerpoint/2010/main" val="250996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7FBBAA-750E-4640-96DC-BAF701FF3A03}"/>
              </a:ext>
            </a:extLst>
          </p:cNvPr>
          <p:cNvSpPr>
            <a:spLocks noGrp="1" noChangeArrowheads="1"/>
          </p:cNvSpPr>
          <p:nvPr>
            <p:ph type="title"/>
          </p:nvPr>
        </p:nvSpPr>
        <p:spPr bwMode="auto">
          <a:xfrm>
            <a:off x="3083624" y="497095"/>
            <a:ext cx="556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7BB09720-D6CF-4918-A000-8FC720C3A683}"/>
              </a:ext>
            </a:extLst>
          </p:cNvPr>
          <p:cNvSpPr>
            <a:spLocks noGrp="1" noChangeArrowheads="1"/>
          </p:cNvSpPr>
          <p:nvPr>
            <p:ph type="body" idx="1"/>
          </p:nvPr>
        </p:nvSpPr>
        <p:spPr bwMode="auto">
          <a:xfrm>
            <a:off x="498376" y="1783831"/>
            <a:ext cx="814724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C0F8F4AB-2EE5-4130-976E-465CFF30F8E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endParaRPr lang="cs-CZ" altLang="cs-CZ"/>
          </a:p>
        </p:txBody>
      </p:sp>
      <p:sp>
        <p:nvSpPr>
          <p:cNvPr id="1029" name="Rectangle 5">
            <a:extLst>
              <a:ext uri="{FF2B5EF4-FFF2-40B4-BE49-F238E27FC236}">
                <a16:creationId xmlns:a16="http://schemas.microsoft.com/office/drawing/2014/main" id="{6F68C26C-C672-4129-B616-219EC4C52C5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endParaRPr lang="cs-CZ" altLang="cs-CZ"/>
          </a:p>
        </p:txBody>
      </p:sp>
      <p:sp>
        <p:nvSpPr>
          <p:cNvPr id="1030" name="Rectangle 6">
            <a:extLst>
              <a:ext uri="{FF2B5EF4-FFF2-40B4-BE49-F238E27FC236}">
                <a16:creationId xmlns:a16="http://schemas.microsoft.com/office/drawing/2014/main" id="{C7F36071-B549-4F1B-8F98-84943D7BC356}"/>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mn-lt"/>
              </a:defRPr>
            </a:lvl1pPr>
          </a:lstStyle>
          <a:p>
            <a:fld id="{9AF8AE02-2204-4F74-BE4C-7EC12180B880}" type="slidenum">
              <a:rPr lang="cs-CZ" altLang="cs-CZ"/>
              <a:pPr/>
              <a:t>‹#›</a:t>
            </a:fld>
            <a:endParaRPr lang="cs-CZ" altLang="cs-CZ"/>
          </a:p>
        </p:txBody>
      </p:sp>
      <p:pic>
        <p:nvPicPr>
          <p:cNvPr id="7" name="Picture 5" descr="U:\Zveřejněné materiály\dnes\logo.jpg">
            <a:extLst>
              <a:ext uri="{FF2B5EF4-FFF2-40B4-BE49-F238E27FC236}">
                <a16:creationId xmlns:a16="http://schemas.microsoft.com/office/drawing/2014/main" id="{79B67CF6-6352-4D1E-82F2-442C315F2EA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496742"/>
            <a:ext cx="2133600" cy="8985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3600" b="1" i="0" kern="1200" baseline="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000" kern="1200" baseline="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mvcr.cz/clanek/verejne-opatrovnictvi.aspx"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9BEC2-B577-4D4E-A5C8-AD57C3406F3B}"/>
              </a:ext>
            </a:extLst>
          </p:cNvPr>
          <p:cNvSpPr>
            <a:spLocks noGrp="1"/>
          </p:cNvSpPr>
          <p:nvPr>
            <p:ph type="ctrTitle"/>
          </p:nvPr>
        </p:nvSpPr>
        <p:spPr/>
        <p:txBody>
          <a:bodyPr>
            <a:normAutofit/>
          </a:bodyPr>
          <a:lstStyle/>
          <a:p>
            <a:pPr eaLnBrk="1" hangingPunct="1">
              <a:spcBef>
                <a:spcPct val="50000"/>
              </a:spcBef>
              <a:buFontTx/>
              <a:buNone/>
            </a:pPr>
            <a:r>
              <a:rPr lang="cs-CZ" altLang="cs-CZ" sz="3200" b="1">
                <a:solidFill>
                  <a:srgbClr val="003F7E"/>
                </a:solidFill>
                <a:latin typeface="Tahoma" panose="020B0604030504040204" pitchFamily="34" charset="0"/>
                <a:cs typeface="Tahoma" panose="020B0604030504040204" pitchFamily="34" charset="0"/>
              </a:rPr>
              <a:t>Seminář pro členy zastupitelstev obcí</a:t>
            </a:r>
            <a:endParaRPr lang="cs-CZ" altLang="cs-CZ" sz="1600" b="1">
              <a:solidFill>
                <a:srgbClr val="003F7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555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descr="Obsah obrázku mapa&#10;&#10;Popis byl vytvořen automaticky">
            <a:extLst>
              <a:ext uri="{FF2B5EF4-FFF2-40B4-BE49-F238E27FC236}">
                <a16:creationId xmlns:a16="http://schemas.microsoft.com/office/drawing/2014/main" id="{9C793984-6236-75F7-0AEF-36724482A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651"/>
            <a:ext cx="9144000" cy="6470697"/>
          </a:xfrm>
          <a:prstGeom prst="rect">
            <a:avLst/>
          </a:prstGeom>
        </p:spPr>
      </p:pic>
    </p:spTree>
    <p:extLst>
      <p:ext uri="{BB962C8B-B14F-4D97-AF65-F5344CB8AC3E}">
        <p14:creationId xmlns:p14="http://schemas.microsoft.com/office/powerpoint/2010/main" val="19826880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Rozpočtový proces</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Střednědobý rozpočtový výhled </a:t>
            </a:r>
            <a:r>
              <a:rPr lang="cs-CZ" altLang="cs-CZ" sz="2000">
                <a:solidFill>
                  <a:srgbClr val="003F7E"/>
                </a:solidFill>
              </a:rPr>
              <a:t>musí být zveřejněn na úřední desce (a na internetu) nejméně 15 dnů přede dnem zahájení jeho projednání, přičemž SRP je sestavován na dobu 2-5 let, kdy jsou zohledněny budoucí (předpokládané příjmy) a výdaje (předpokládané i plánované, např. splátky úvěrů)</a:t>
            </a:r>
          </a:p>
          <a:p>
            <a:pPr algn="just" eaLnBrk="1" hangingPunct="1"/>
            <a:r>
              <a:rPr lang="cs-CZ" altLang="cs-CZ" sz="2000" b="1">
                <a:solidFill>
                  <a:srgbClr val="003F7E"/>
                </a:solidFill>
              </a:rPr>
              <a:t>Návrh rozpočtu </a:t>
            </a:r>
            <a:r>
              <a:rPr lang="cs-CZ" altLang="cs-CZ" sz="2000">
                <a:solidFill>
                  <a:srgbClr val="003F7E"/>
                </a:solidFill>
              </a:rPr>
              <a:t>musí být zveřejněn na úřední desce (a na internetu) nejméně 15 dnů přede dnem zahájení jeho projednání, přičemž má návaznost na střednědobý rozpočtový výhled</a:t>
            </a:r>
          </a:p>
          <a:p>
            <a:pPr algn="just" eaLnBrk="1" hangingPunct="1"/>
            <a:endParaRPr lang="cs-CZ" altLang="cs-CZ" sz="2000">
              <a:solidFill>
                <a:srgbClr val="003F7E"/>
              </a:solidFill>
            </a:endParaRPr>
          </a:p>
          <a:p>
            <a:pPr algn="just" eaLnBrk="1" hangingPunct="1"/>
            <a:endParaRPr lang="cs-CZ" altLang="cs-CZ" sz="2000">
              <a:solidFill>
                <a:srgbClr val="003F7E"/>
              </a:solidFill>
            </a:endParaRPr>
          </a:p>
          <a:p>
            <a:pPr algn="just" eaLnBrk="1" hangingPunct="1"/>
            <a:r>
              <a:rPr lang="cs-CZ" altLang="cs-CZ" sz="2000">
                <a:solidFill>
                  <a:srgbClr val="003F7E"/>
                </a:solidFill>
              </a:rPr>
              <a:t>Po skončení kalendářního roku je vypracován </a:t>
            </a:r>
            <a:r>
              <a:rPr lang="cs-CZ" altLang="cs-CZ" sz="2000" b="1">
                <a:solidFill>
                  <a:srgbClr val="003F7E"/>
                </a:solidFill>
              </a:rPr>
              <a:t>závěrečný účet</a:t>
            </a:r>
            <a:r>
              <a:rPr lang="cs-CZ" altLang="cs-CZ" sz="2000">
                <a:solidFill>
                  <a:srgbClr val="003F7E"/>
                </a:solidFill>
              </a:rPr>
              <a:t>, kde jsou uvedeny údaje o plnění rozpočtu. Závěrečný účet musí být zveřejněn na úřední desce (a na internetu) nejméně 15 dnů přede dnem zahájení jeho projednání</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3992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Rozpočtová opatření</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a:solidFill>
                  <a:srgbClr val="003F7E"/>
                </a:solidFill>
              </a:rPr>
              <a:t>Změny rozpočtu lze činit pouze prostřednictvím rozpočtových opatření evidovanými dle časové posloupnosti v daném roce</a:t>
            </a:r>
          </a:p>
          <a:p>
            <a:pPr algn="just" eaLnBrk="1" hangingPunct="1"/>
            <a:r>
              <a:rPr lang="cs-CZ" altLang="cs-CZ" sz="2000" b="1">
                <a:solidFill>
                  <a:srgbClr val="003F7E"/>
                </a:solidFill>
              </a:rPr>
              <a:t>Rozpočtovým opatřením </a:t>
            </a:r>
            <a:r>
              <a:rPr lang="cs-CZ" altLang="cs-CZ" sz="2000">
                <a:solidFill>
                  <a:srgbClr val="003F7E"/>
                </a:solidFill>
              </a:rPr>
              <a:t>je</a:t>
            </a:r>
          </a:p>
          <a:p>
            <a:pPr algn="just" eaLnBrk="1" hangingPunct="1"/>
            <a:r>
              <a:rPr lang="cs-CZ" altLang="cs-CZ" sz="2000">
                <a:solidFill>
                  <a:srgbClr val="003F7E"/>
                </a:solidFill>
              </a:rPr>
              <a:t>a) přesun rozpočtových prostředků, při němž se jednotlivé příjmy nebo výdaje navzájem ovlivňují, aniž by se změnil jejich celkový objem nebo schválený rozdíl celkových příjmů a výdajů,</a:t>
            </a:r>
          </a:p>
          <a:p>
            <a:pPr algn="just" eaLnBrk="1" hangingPunct="1"/>
            <a:r>
              <a:rPr lang="cs-CZ" altLang="cs-CZ" sz="2000">
                <a:solidFill>
                  <a:srgbClr val="003F7E"/>
                </a:solidFill>
              </a:rPr>
              <a:t>b) použití nových, rozpočtem nepředvídaných příjmů k úhradě nových, rozpočtem nezajištěných výdajů, čímž se zvýší celkový objem rozpočtu,</a:t>
            </a:r>
          </a:p>
          <a:p>
            <a:pPr algn="just" eaLnBrk="1" hangingPunct="1"/>
            <a:r>
              <a:rPr lang="cs-CZ" altLang="cs-CZ" sz="2000">
                <a:solidFill>
                  <a:srgbClr val="003F7E"/>
                </a:solidFill>
              </a:rPr>
              <a:t>c) vázání rozpočtových výdajů, jestliže je jejich krytí ohroženo neplněním rozpočtových příjmů; tímto opatřením se objem rozpočtu snižuje.</a:t>
            </a:r>
          </a:p>
          <a:p>
            <a:pPr algn="just" eaLnBrk="1" hangingPunct="1"/>
            <a:endParaRPr lang="cs-CZ" altLang="cs-CZ" sz="2000">
              <a:solidFill>
                <a:srgbClr val="003F7E"/>
              </a:solidFill>
            </a:endParaRPr>
          </a:p>
          <a:p>
            <a:pPr algn="just" eaLnBrk="1" hangingPunct="1"/>
            <a:r>
              <a:rPr lang="cs-CZ" altLang="cs-CZ" sz="2000">
                <a:solidFill>
                  <a:srgbClr val="003F7E"/>
                </a:solidFill>
              </a:rPr>
              <a:t>Zastupitelstvo může svým usnesením určit, do jaké výše činí rozpočtová opatření rada (starosta) obce</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120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Výkaznictví</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Ustanovení § 20 odst. 4 zákona č. 218/2000 Sb., o rozpočtových pravidlech, ve znění pozdějších předpisů</a:t>
            </a:r>
          </a:p>
          <a:p>
            <a:pPr algn="just" eaLnBrk="1" hangingPunct="1"/>
            <a:r>
              <a:rPr lang="cs-CZ" altLang="cs-CZ" sz="2000">
                <a:solidFill>
                  <a:srgbClr val="003F7E"/>
                </a:solidFill>
              </a:rPr>
              <a:t>Vyhláška č. 5/2014 Sb., o způsobu, termínech a rozsahu údajů předkládaných pro hodnocení plnění státního rozpočtu, rozpočtů státních fondů, rozpočtů územních samosprávných celků, rozpočtů dobrovolných svazků obcí a rozpočtů Regionálních rad regionů soudržnosti, ve znění pozdějších předpisů</a:t>
            </a:r>
          </a:p>
          <a:p>
            <a:pPr algn="just" eaLnBrk="1" hangingPunct="1"/>
            <a:endParaRPr lang="cs-CZ" altLang="cs-CZ" sz="2000">
              <a:solidFill>
                <a:srgbClr val="003F7E"/>
              </a:solidFill>
            </a:endParaRPr>
          </a:p>
          <a:p>
            <a:pPr algn="just" eaLnBrk="1" hangingPunct="1"/>
            <a:r>
              <a:rPr lang="cs-CZ" altLang="cs-CZ" sz="2000">
                <a:solidFill>
                  <a:srgbClr val="003F7E"/>
                </a:solidFill>
              </a:rPr>
              <a:t>Obce mají stanovenu povinnost předkládat finanční (FIN 2-12 M) a účetní (CSIÚS) výkazy o plnění svého rozpočtu prostřednictvím kraje</a:t>
            </a:r>
          </a:p>
          <a:p>
            <a:pPr algn="just" eaLnBrk="1" hangingPunct="1"/>
            <a:r>
              <a:rPr lang="cs-CZ" altLang="cs-CZ" sz="2000">
                <a:solidFill>
                  <a:srgbClr val="003F7E"/>
                </a:solidFill>
              </a:rPr>
              <a:t>Údaje se předávají měsíčně prostřednictvím elektronického systému</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8549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Finanční transfery z rozpočtu</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Z rozpočtu obec mohou odcházet různé finanční transfery. Vedle běžných základních plateb (za energie, pojistné, nájemné apod.) a plateb za různé smlouvy (platby za dílo, licence k programům apod.), jsou to i platby směřující ke konkrétní osobě za určitým účelem</a:t>
            </a:r>
          </a:p>
          <a:p>
            <a:pPr algn="just" eaLnBrk="1" hangingPunct="1"/>
            <a:endParaRPr lang="cs-CZ" altLang="cs-CZ" sz="2000">
              <a:solidFill>
                <a:srgbClr val="003F7E"/>
              </a:solidFill>
            </a:endParaRPr>
          </a:p>
          <a:p>
            <a:pPr algn="just" eaLnBrk="1" hangingPunct="1"/>
            <a:r>
              <a:rPr lang="cs-CZ" altLang="cs-CZ" sz="2000" b="1">
                <a:solidFill>
                  <a:srgbClr val="003F7E"/>
                </a:solidFill>
              </a:rPr>
              <a:t>Dar</a:t>
            </a:r>
            <a:r>
              <a:rPr lang="cs-CZ" altLang="cs-CZ" sz="2000">
                <a:solidFill>
                  <a:srgbClr val="003F7E"/>
                </a:solidFill>
              </a:rPr>
              <a:t>- poskytován na základě soukromoprávní smlouvy dle občanského zákoníku; dar není vázán na účel</a:t>
            </a:r>
          </a:p>
          <a:p>
            <a:pPr algn="just" eaLnBrk="1" hangingPunct="1"/>
            <a:endParaRPr lang="cs-CZ" altLang="cs-CZ" sz="2000">
              <a:solidFill>
                <a:srgbClr val="003F7E"/>
              </a:solidFill>
            </a:endParaRPr>
          </a:p>
          <a:p>
            <a:pPr algn="just" eaLnBrk="1" hangingPunct="1"/>
            <a:r>
              <a:rPr lang="cs-CZ" altLang="cs-CZ" sz="2000" b="1">
                <a:solidFill>
                  <a:srgbClr val="003F7E"/>
                </a:solidFill>
              </a:rPr>
              <a:t>Dotace a návratná finanční výpomoc</a:t>
            </a:r>
            <a:r>
              <a:rPr lang="cs-CZ" altLang="cs-CZ" sz="2000">
                <a:solidFill>
                  <a:srgbClr val="003F7E"/>
                </a:solidFill>
              </a:rPr>
              <a:t>- poskytovány na základě veřejnoprávní smlouvy dle zákona č. 250/2000 Sb., o rozpočtových pravidlech územních rozpočtů, ve znění pozdějších předpisů; vázáno na účel a doložení řádného využití poskytnutých prostředků</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3873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Poskytování darů</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b="1">
                <a:solidFill>
                  <a:srgbClr val="003F7E"/>
                </a:solidFill>
              </a:rPr>
              <a:t>Dar</a:t>
            </a:r>
            <a:r>
              <a:rPr lang="cs-CZ" altLang="cs-CZ" sz="2000">
                <a:solidFill>
                  <a:srgbClr val="003F7E"/>
                </a:solidFill>
              </a:rPr>
              <a:t>= bezúplatný převod vlastnické práva k movité či nemovité věci bez dalších podmínek (peníze, auto, dům, mobil, …)</a:t>
            </a:r>
          </a:p>
          <a:p>
            <a:pPr algn="just" eaLnBrk="1" hangingPunct="1"/>
            <a:r>
              <a:rPr lang="cs-CZ" altLang="cs-CZ" sz="2000">
                <a:solidFill>
                  <a:srgbClr val="003F7E"/>
                </a:solidFill>
              </a:rPr>
              <a:t>Rozhodování o poskytování darů je v kompetenci zastupitelstva (nad 20 000 Kč), anebo rady, resp. starosty obce (do 20 000 Kč), přičemž rozhodná je částka, o které se rozhoduje</a:t>
            </a:r>
          </a:p>
          <a:p>
            <a:pPr algn="just" eaLnBrk="1" hangingPunct="1"/>
            <a:r>
              <a:rPr lang="cs-CZ" altLang="cs-CZ" sz="2000">
                <a:solidFill>
                  <a:srgbClr val="003F7E"/>
                </a:solidFill>
              </a:rPr>
              <a:t>Např. žadatel požaduje dar 100 000 Kč, avšak obec je ochotna dát jen 15 000 Kč-&gt; rozhoduje zastupitelstvo obce (žádost je vyšší než 20 000 Kč, v částce 85 000 Kč je nutné rozhodnout o neposkytnutí daru)</a:t>
            </a:r>
          </a:p>
          <a:p>
            <a:pPr algn="just" eaLnBrk="1" hangingPunct="1"/>
            <a:endParaRPr lang="cs-CZ" altLang="cs-CZ" sz="2000">
              <a:solidFill>
                <a:srgbClr val="003F7E"/>
              </a:solidFill>
            </a:endParaRPr>
          </a:p>
          <a:p>
            <a:pPr algn="just" eaLnBrk="1" hangingPunct="1"/>
            <a:r>
              <a:rPr lang="cs-CZ" altLang="cs-CZ" sz="2000">
                <a:solidFill>
                  <a:srgbClr val="003F7E"/>
                </a:solidFill>
              </a:rPr>
              <a:t>Ačkoli smlouva může být jen ústní, vždy je vhodné zvolit písemnou formu smlouvy (obce III. stupně musí zohlednit i povinnost zveřejňovat smlouvy nad 50 000 Kč v registru smluv)</a:t>
            </a:r>
          </a:p>
          <a:p>
            <a:pPr algn="just" eaLnBrk="1" hangingPunct="1"/>
            <a:endParaRPr lang="cs-CZ" altLang="cs-CZ" sz="2000">
              <a:solidFill>
                <a:srgbClr val="003F7E"/>
              </a:solidFill>
            </a:endParaRPr>
          </a:p>
          <a:p>
            <a:pPr algn="just" eaLnBrk="1" hangingPunct="1"/>
            <a:r>
              <a:rPr lang="cs-CZ" altLang="cs-CZ" sz="2000">
                <a:solidFill>
                  <a:srgbClr val="003F7E"/>
                </a:solidFill>
              </a:rPr>
              <a:t>Smlouva je uzavírána dle ustanovení § 2055 a násl. občanského zákoníku, a spory z ní řeší příslušný civilní soud</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596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Poskytování dotací a NFV</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b="1">
                <a:solidFill>
                  <a:srgbClr val="003F7E"/>
                </a:solidFill>
                <a:latin typeface="Tahoma"/>
                <a:ea typeface="Tahoma"/>
                <a:cs typeface="Tahoma"/>
              </a:rPr>
              <a:t>Dotace</a:t>
            </a:r>
            <a:r>
              <a:rPr lang="cs-CZ" altLang="cs-CZ" sz="2000">
                <a:solidFill>
                  <a:srgbClr val="003F7E"/>
                </a:solidFill>
                <a:latin typeface="Tahoma"/>
                <a:ea typeface="Tahoma"/>
                <a:cs typeface="Tahoma"/>
              </a:rPr>
              <a:t>= poskytnutí peněžních prostředků na konkrétní účel (při splnění podmínek se peníze nevrací)</a:t>
            </a:r>
          </a:p>
          <a:p>
            <a:pPr algn="just" eaLnBrk="1" hangingPunct="1"/>
            <a:r>
              <a:rPr lang="cs-CZ" altLang="cs-CZ" sz="2000" b="1">
                <a:solidFill>
                  <a:srgbClr val="003F7E"/>
                </a:solidFill>
                <a:latin typeface="Tahoma"/>
                <a:ea typeface="Tahoma"/>
                <a:cs typeface="Tahoma"/>
              </a:rPr>
              <a:t>Návratná</a:t>
            </a:r>
            <a:r>
              <a:rPr lang="cs-CZ" altLang="cs-CZ" sz="2000">
                <a:solidFill>
                  <a:srgbClr val="003F7E"/>
                </a:solidFill>
                <a:latin typeface="Tahoma"/>
                <a:ea typeface="Tahoma"/>
                <a:cs typeface="Tahoma"/>
              </a:rPr>
              <a:t> </a:t>
            </a:r>
            <a:r>
              <a:rPr lang="cs-CZ" altLang="cs-CZ" sz="2000" b="1">
                <a:solidFill>
                  <a:srgbClr val="003F7E"/>
                </a:solidFill>
                <a:latin typeface="Tahoma"/>
                <a:ea typeface="Tahoma"/>
                <a:cs typeface="Tahoma"/>
              </a:rPr>
              <a:t>finanční</a:t>
            </a:r>
            <a:r>
              <a:rPr lang="cs-CZ" altLang="cs-CZ" sz="2000">
                <a:solidFill>
                  <a:srgbClr val="003F7E"/>
                </a:solidFill>
                <a:latin typeface="Tahoma"/>
                <a:ea typeface="Tahoma"/>
                <a:cs typeface="Tahoma"/>
              </a:rPr>
              <a:t> </a:t>
            </a:r>
            <a:r>
              <a:rPr lang="cs-CZ" altLang="cs-CZ" sz="2000" b="1">
                <a:solidFill>
                  <a:srgbClr val="003F7E"/>
                </a:solidFill>
                <a:latin typeface="Tahoma"/>
                <a:ea typeface="Tahoma"/>
                <a:cs typeface="Tahoma"/>
              </a:rPr>
              <a:t>výpomoc</a:t>
            </a:r>
            <a:r>
              <a:rPr lang="cs-CZ" altLang="cs-CZ" sz="2000">
                <a:solidFill>
                  <a:srgbClr val="003F7E"/>
                </a:solidFill>
                <a:latin typeface="Tahoma"/>
                <a:ea typeface="Tahoma"/>
                <a:cs typeface="Tahoma"/>
              </a:rPr>
              <a:t>= poskytnutí bezúročné zápůjčky na konkrétní účel (peníze musejí být vráceny)</a:t>
            </a:r>
          </a:p>
          <a:p>
            <a:pPr algn="just" eaLnBrk="1" hangingPunct="1"/>
            <a:r>
              <a:rPr lang="cs-CZ" altLang="cs-CZ" sz="2000">
                <a:solidFill>
                  <a:srgbClr val="003F7E"/>
                </a:solidFill>
                <a:latin typeface="Tahoma"/>
                <a:ea typeface="Tahoma"/>
                <a:cs typeface="Tahoma"/>
              </a:rPr>
              <a:t>Poskytování dotací a NFV je v kompetenci zastupitelstva (nad 50 000 Kč), anebo rady, resp. starosty obce (do 50 000 Kč), přičemž rozhodná je částka, o které se rozhoduje</a:t>
            </a:r>
          </a:p>
          <a:p>
            <a:pPr algn="just" eaLnBrk="1" hangingPunct="1"/>
            <a:r>
              <a:rPr lang="cs-CZ" altLang="cs-CZ" sz="2000">
                <a:solidFill>
                  <a:srgbClr val="003F7E"/>
                </a:solidFill>
                <a:latin typeface="Tahoma"/>
                <a:ea typeface="Tahoma"/>
                <a:cs typeface="Tahoma"/>
              </a:rPr>
              <a:t>Např. žadatel požaduje dotaci 200 000 Kč, avšak obec je ochotna dát jen 35 000 Kč-&gt; rozhoduje zastupitelstvo obce (žádost je vyšší než 50 000 Kč, v částce 165 000 Kč je nutné rozhodnout o neposkytnutí daru)</a:t>
            </a:r>
          </a:p>
          <a:p>
            <a:pPr algn="just" eaLnBrk="1" hangingPunct="1"/>
            <a:r>
              <a:rPr lang="cs-CZ" altLang="cs-CZ" sz="2000">
                <a:solidFill>
                  <a:srgbClr val="003F7E"/>
                </a:solidFill>
                <a:latin typeface="Tahoma"/>
                <a:ea typeface="Tahoma"/>
                <a:cs typeface="Tahoma"/>
              </a:rPr>
              <a:t>Je uzavírána veřejnoprávní smlouva ve smyslu zákona č. 250/2000 Sb., o rozpočtových pravidlech územních rozpočtů </a:t>
            </a:r>
            <a:r>
              <a:rPr lang="cs-CZ" altLang="cs-CZ" sz="2000" b="1">
                <a:solidFill>
                  <a:srgbClr val="003F7E"/>
                </a:solidFill>
                <a:latin typeface="Tahoma"/>
                <a:ea typeface="Tahoma"/>
                <a:cs typeface="Tahoma"/>
              </a:rPr>
              <a:t>(vzor?)</a:t>
            </a:r>
          </a:p>
          <a:p>
            <a:pPr algn="just" eaLnBrk="1" hangingPunct="1"/>
            <a:r>
              <a:rPr lang="cs-CZ" altLang="cs-CZ" sz="2000">
                <a:solidFill>
                  <a:srgbClr val="003F7E"/>
                </a:solidFill>
                <a:latin typeface="Tahoma"/>
                <a:ea typeface="Tahoma"/>
                <a:cs typeface="Tahoma"/>
              </a:rPr>
              <a:t>Spory z veřejnoprávních smluv řeší krajský úřad, jeho rozhodnutí je přezkoumatelné správním soudem</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7200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B2775-E950-FC9E-884A-75FB08AC5175}"/>
              </a:ext>
            </a:extLst>
          </p:cNvPr>
          <p:cNvSpPr>
            <a:spLocks noGrp="1"/>
          </p:cNvSpPr>
          <p:nvPr>
            <p:ph type="title"/>
          </p:nvPr>
        </p:nvSpPr>
        <p:spPr/>
        <p:txBody>
          <a:bodyPr/>
          <a:lstStyle/>
          <a:p>
            <a:r>
              <a:rPr lang="cs-CZ" altLang="cs-CZ" sz="3600" b="1">
                <a:solidFill>
                  <a:srgbClr val="003F7E"/>
                </a:solidFill>
                <a:latin typeface="Tahoma" panose="020B0604030504040204" pitchFamily="34" charset="0"/>
                <a:cs typeface="Tahoma" panose="020B0604030504040204" pitchFamily="34" charset="0"/>
              </a:rPr>
              <a:t>Poskytování dotací a NFV</a:t>
            </a:r>
            <a:endParaRPr lang="cs-CZ"/>
          </a:p>
        </p:txBody>
      </p:sp>
      <p:sp>
        <p:nvSpPr>
          <p:cNvPr id="3" name="Zástupný obsah 2">
            <a:extLst>
              <a:ext uri="{FF2B5EF4-FFF2-40B4-BE49-F238E27FC236}">
                <a16:creationId xmlns:a16="http://schemas.microsoft.com/office/drawing/2014/main" id="{9FEAE8BA-1915-622B-B898-8F5C0D24843C}"/>
              </a:ext>
            </a:extLst>
          </p:cNvPr>
          <p:cNvSpPr>
            <a:spLocks noGrp="1"/>
          </p:cNvSpPr>
          <p:nvPr>
            <p:ph idx="1"/>
          </p:nvPr>
        </p:nvSpPr>
        <p:spPr/>
        <p:txBody>
          <a:bodyPr>
            <a:normAutofit fontScale="55000" lnSpcReduction="20000"/>
          </a:bodyPr>
          <a:lstStyle/>
          <a:p>
            <a:pPr algn="just" eaLnBrk="1" hangingPunct="1"/>
            <a:r>
              <a:rPr lang="cs-CZ" altLang="cs-CZ" sz="3200" b="1">
                <a:solidFill>
                  <a:srgbClr val="003F7E"/>
                </a:solidFill>
                <a:latin typeface="Tahoma"/>
                <a:ea typeface="Tahoma"/>
                <a:cs typeface="Tahoma"/>
              </a:rPr>
              <a:t>Dotace</a:t>
            </a:r>
            <a:r>
              <a:rPr lang="cs-CZ" altLang="cs-CZ" sz="3200">
                <a:solidFill>
                  <a:srgbClr val="003F7E"/>
                </a:solidFill>
                <a:latin typeface="Tahoma"/>
                <a:ea typeface="Tahoma"/>
                <a:cs typeface="Tahoma"/>
              </a:rPr>
              <a:t>= poskytnutí peněžních prostředků na konkrétní účel (při splnění podmínek se peníze nevrací)</a:t>
            </a:r>
          </a:p>
          <a:p>
            <a:pPr algn="just" eaLnBrk="1" hangingPunct="1"/>
            <a:r>
              <a:rPr lang="cs-CZ" altLang="cs-CZ" sz="3200" b="1">
                <a:solidFill>
                  <a:srgbClr val="003F7E"/>
                </a:solidFill>
                <a:latin typeface="Tahoma"/>
                <a:ea typeface="Tahoma"/>
                <a:cs typeface="Tahoma"/>
              </a:rPr>
              <a:t>Návratná</a:t>
            </a:r>
            <a:r>
              <a:rPr lang="cs-CZ" altLang="cs-CZ" sz="3200">
                <a:solidFill>
                  <a:srgbClr val="003F7E"/>
                </a:solidFill>
                <a:latin typeface="Tahoma"/>
                <a:ea typeface="Tahoma"/>
                <a:cs typeface="Tahoma"/>
              </a:rPr>
              <a:t> </a:t>
            </a:r>
            <a:r>
              <a:rPr lang="cs-CZ" altLang="cs-CZ" sz="3200" b="1">
                <a:solidFill>
                  <a:srgbClr val="003F7E"/>
                </a:solidFill>
                <a:latin typeface="Tahoma"/>
                <a:ea typeface="Tahoma"/>
                <a:cs typeface="Tahoma"/>
              </a:rPr>
              <a:t>finanční</a:t>
            </a:r>
            <a:r>
              <a:rPr lang="cs-CZ" altLang="cs-CZ" sz="3200">
                <a:solidFill>
                  <a:srgbClr val="003F7E"/>
                </a:solidFill>
                <a:latin typeface="Tahoma"/>
                <a:ea typeface="Tahoma"/>
                <a:cs typeface="Tahoma"/>
              </a:rPr>
              <a:t> </a:t>
            </a:r>
            <a:r>
              <a:rPr lang="cs-CZ" altLang="cs-CZ" sz="3200" b="1">
                <a:solidFill>
                  <a:srgbClr val="003F7E"/>
                </a:solidFill>
                <a:latin typeface="Tahoma"/>
                <a:ea typeface="Tahoma"/>
                <a:cs typeface="Tahoma"/>
              </a:rPr>
              <a:t>výpomoc</a:t>
            </a:r>
            <a:r>
              <a:rPr lang="cs-CZ" altLang="cs-CZ" sz="3200">
                <a:solidFill>
                  <a:srgbClr val="003F7E"/>
                </a:solidFill>
                <a:latin typeface="Tahoma"/>
                <a:ea typeface="Tahoma"/>
                <a:cs typeface="Tahoma"/>
              </a:rPr>
              <a:t>= poskytnutí bezúročné zápůjčky na konkrétní účel (peníze musejí být vráceny)</a:t>
            </a:r>
          </a:p>
          <a:p>
            <a:pPr algn="just" eaLnBrk="1" hangingPunct="1"/>
            <a:r>
              <a:rPr lang="cs-CZ" altLang="cs-CZ" sz="3200">
                <a:solidFill>
                  <a:srgbClr val="003F7E"/>
                </a:solidFill>
                <a:latin typeface="Tahoma"/>
                <a:ea typeface="Tahoma"/>
                <a:cs typeface="Tahoma"/>
              </a:rPr>
              <a:t>Poskytování dotací a NFV je v kompetenci zastupitelstva (nad 50 000 Kč), anebo rady, resp. starosty obce (do 50 000 Kč), přičemž rozhodná je částka, o které se rozhoduje</a:t>
            </a:r>
          </a:p>
          <a:p>
            <a:pPr algn="just" eaLnBrk="1" hangingPunct="1"/>
            <a:r>
              <a:rPr lang="cs-CZ" altLang="cs-CZ" sz="3200">
                <a:solidFill>
                  <a:srgbClr val="003F7E"/>
                </a:solidFill>
                <a:latin typeface="Tahoma"/>
                <a:ea typeface="Tahoma"/>
                <a:cs typeface="Tahoma"/>
              </a:rPr>
              <a:t>Např. žadatel požaduje dotaci 200 000 Kč, avšak obec je ochotna dát jen 35 000 Kč-&gt; rozhoduje zastupitelstvo obce (žádost je vyšší než 50 000 Kč, v částce 165 000 Kč je nutné rozhodnout o neposkytnutí daru)</a:t>
            </a:r>
          </a:p>
          <a:p>
            <a:pPr algn="just" eaLnBrk="1" hangingPunct="1"/>
            <a:r>
              <a:rPr lang="cs-CZ" altLang="cs-CZ" sz="3200">
                <a:solidFill>
                  <a:srgbClr val="003F7E"/>
                </a:solidFill>
                <a:latin typeface="Tahoma"/>
                <a:ea typeface="Tahoma"/>
                <a:cs typeface="Tahoma"/>
              </a:rPr>
              <a:t>Je uzavírána veřejnoprávní smlouva ve smyslu zákona č. 250/2000 Sb., o rozpočtových pravidlech územních rozpočtů </a:t>
            </a:r>
            <a:r>
              <a:rPr lang="cs-CZ" altLang="cs-CZ" sz="3200" b="1">
                <a:solidFill>
                  <a:srgbClr val="003F7E"/>
                </a:solidFill>
                <a:latin typeface="Tahoma"/>
                <a:ea typeface="Tahoma"/>
                <a:cs typeface="Tahoma"/>
              </a:rPr>
              <a:t>vzor zde-&gt;</a:t>
            </a:r>
          </a:p>
          <a:p>
            <a:pPr algn="just" eaLnBrk="1" hangingPunct="1"/>
            <a:endParaRPr lang="cs-CZ" altLang="cs-CZ" sz="3200" b="1">
              <a:solidFill>
                <a:srgbClr val="003F7E"/>
              </a:solidFill>
              <a:latin typeface="Tahoma"/>
              <a:ea typeface="Tahoma"/>
              <a:cs typeface="Tahoma"/>
            </a:endParaRPr>
          </a:p>
          <a:p>
            <a:pPr algn="just" eaLnBrk="1" hangingPunct="1"/>
            <a:endParaRPr lang="cs-CZ" altLang="cs-CZ" sz="3200" b="1">
              <a:solidFill>
                <a:srgbClr val="003F7E"/>
              </a:solidFill>
              <a:latin typeface="Tahoma"/>
              <a:ea typeface="Tahoma"/>
              <a:cs typeface="Tahoma"/>
            </a:endParaRPr>
          </a:p>
          <a:p>
            <a:pPr algn="just" eaLnBrk="1" hangingPunct="1"/>
            <a:r>
              <a:rPr lang="cs-CZ" altLang="cs-CZ" sz="3200">
                <a:solidFill>
                  <a:srgbClr val="003F7E"/>
                </a:solidFill>
                <a:latin typeface="Tahoma"/>
                <a:ea typeface="Tahoma"/>
                <a:cs typeface="Tahoma"/>
              </a:rPr>
              <a:t>Spory z veřejnoprávních smluv řeší krajský úřad, jeho rozhodnutí je přezkoumatelné správním soudem</a:t>
            </a:r>
          </a:p>
          <a:p>
            <a:endParaRPr lang="cs-CZ"/>
          </a:p>
        </p:txBody>
      </p:sp>
      <p:graphicFrame>
        <p:nvGraphicFramePr>
          <p:cNvPr id="4" name="Zástupný obsah 3">
            <a:extLst>
              <a:ext uri="{FF2B5EF4-FFF2-40B4-BE49-F238E27FC236}">
                <a16:creationId xmlns:a16="http://schemas.microsoft.com/office/drawing/2014/main" id="{348760C0-EE72-7AC9-5FB6-F53F54057560}"/>
              </a:ext>
            </a:extLst>
          </p:cNvPr>
          <p:cNvGraphicFramePr>
            <a:graphicFrameLocks noChangeAspect="1"/>
          </p:cNvGraphicFramePr>
          <p:nvPr>
            <p:extLst>
              <p:ext uri="{D42A27DB-BD31-4B8C-83A1-F6EECF244321}">
                <p14:modId xmlns:p14="http://schemas.microsoft.com/office/powerpoint/2010/main" val="752110483"/>
              </p:ext>
            </p:extLst>
          </p:nvPr>
        </p:nvGraphicFramePr>
        <p:xfrm>
          <a:off x="7020272" y="4581128"/>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4" name="Zástupný obsah 3">
                        <a:extLst>
                          <a:ext uri="{FF2B5EF4-FFF2-40B4-BE49-F238E27FC236}">
                            <a16:creationId xmlns:a16="http://schemas.microsoft.com/office/drawing/2014/main" id="{348760C0-EE72-7AC9-5FB6-F53F54057560}"/>
                          </a:ext>
                        </a:extLst>
                      </p:cNvPr>
                      <p:cNvPicPr/>
                      <p:nvPr/>
                    </p:nvPicPr>
                    <p:blipFill>
                      <a:blip r:embed="rId3"/>
                      <a:stretch>
                        <a:fillRect/>
                      </a:stretch>
                    </p:blipFill>
                    <p:spPr>
                      <a:xfrm>
                        <a:off x="7020272" y="458112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059555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Poskytování dotací a NFV</a:t>
            </a:r>
          </a:p>
        </p:txBody>
      </p:sp>
      <p:sp>
        <p:nvSpPr>
          <p:cNvPr id="8195" name="Rectangle 3"/>
          <p:cNvSpPr>
            <a:spLocks noGrp="1" noChangeArrowheads="1"/>
          </p:cNvSpPr>
          <p:nvPr>
            <p:ph type="body" sz="half" idx="2"/>
          </p:nvPr>
        </p:nvSpPr>
        <p:spPr>
          <a:xfrm>
            <a:off x="533400" y="1752600"/>
            <a:ext cx="7924800" cy="4700588"/>
          </a:xfrm>
        </p:spPr>
        <p:txBody>
          <a:bodyPr>
            <a:normAutofit fontScale="77500" lnSpcReduction="20000"/>
          </a:bodyPr>
          <a:lstStyle/>
          <a:p>
            <a:pPr algn="just" eaLnBrk="1" hangingPunct="1"/>
            <a:r>
              <a:rPr lang="cs-CZ" altLang="cs-CZ" sz="2000">
                <a:solidFill>
                  <a:srgbClr val="003F7E"/>
                </a:solidFill>
                <a:latin typeface="Tahoma"/>
                <a:ea typeface="Tahoma"/>
                <a:cs typeface="Tahoma"/>
              </a:rPr>
              <a:t>zákon č. 250/2000 Sb. upravuje náležitosti žádosti o dotaci a NFV, náležitosti smlouvy a jejich zveřejnění</a:t>
            </a:r>
          </a:p>
          <a:p>
            <a:pPr algn="just"/>
            <a:r>
              <a:rPr lang="cs-CZ" altLang="cs-CZ" sz="2000" b="1">
                <a:solidFill>
                  <a:srgbClr val="003F7E"/>
                </a:solidFill>
                <a:latin typeface="Tahoma"/>
                <a:ea typeface="Tahoma"/>
                <a:cs typeface="Tahoma"/>
              </a:rPr>
              <a:t>Náležitosti žádosti</a:t>
            </a:r>
            <a:r>
              <a:rPr lang="cs-CZ" altLang="cs-CZ" sz="2000">
                <a:solidFill>
                  <a:srgbClr val="003F7E"/>
                </a:solidFill>
                <a:latin typeface="Tahoma"/>
                <a:ea typeface="Tahoma"/>
                <a:cs typeface="Tahoma"/>
              </a:rPr>
              <a:t> (10a odst. 3 zákona): </a:t>
            </a:r>
          </a:p>
          <a:p>
            <a:pPr algn="just"/>
            <a:r>
              <a:rPr lang="cs-CZ" altLang="cs-CZ" sz="2000">
                <a:solidFill>
                  <a:srgbClr val="003F7E"/>
                </a:solidFill>
                <a:latin typeface="Tahoma"/>
                <a:ea typeface="Tahoma"/>
                <a:cs typeface="Tahoma"/>
              </a:rPr>
              <a:t>FO - jméno, příjmení, datum narození a adresa bydliště (u podnikatele IČO)</a:t>
            </a:r>
          </a:p>
          <a:p>
            <a:pPr algn="just"/>
            <a:r>
              <a:rPr lang="cs-CZ" altLang="cs-CZ" sz="2000">
                <a:solidFill>
                  <a:srgbClr val="003F7E"/>
                </a:solidFill>
                <a:latin typeface="Tahoma"/>
                <a:ea typeface="Tahoma"/>
                <a:cs typeface="Tahoma"/>
              </a:rPr>
              <a:t>PO - název, sídlo, IČO, údaje o skutečném majiteli</a:t>
            </a:r>
          </a:p>
          <a:p>
            <a:pPr algn="just"/>
            <a:r>
              <a:rPr lang="cs-CZ" altLang="cs-CZ" sz="2000">
                <a:solidFill>
                  <a:srgbClr val="003F7E"/>
                </a:solidFill>
                <a:latin typeface="Tahoma"/>
                <a:ea typeface="Tahoma"/>
                <a:cs typeface="Tahoma"/>
              </a:rPr>
              <a:t>požadovaná částka</a:t>
            </a:r>
          </a:p>
          <a:p>
            <a:pPr algn="just"/>
            <a:r>
              <a:rPr lang="cs-CZ" altLang="cs-CZ" sz="2000">
                <a:solidFill>
                  <a:srgbClr val="003F7E"/>
                </a:solidFill>
                <a:latin typeface="Tahoma"/>
                <a:ea typeface="Tahoma"/>
                <a:cs typeface="Tahoma"/>
              </a:rPr>
              <a:t>účel</a:t>
            </a:r>
          </a:p>
          <a:p>
            <a:pPr algn="just"/>
            <a:r>
              <a:rPr lang="cs-CZ" altLang="cs-CZ" sz="2000">
                <a:solidFill>
                  <a:srgbClr val="003F7E"/>
                </a:solidFill>
                <a:latin typeface="Tahoma"/>
                <a:ea typeface="Tahoma"/>
                <a:cs typeface="Tahoma"/>
              </a:rPr>
              <a:t>doba, v níž má být dosaženo účelu</a:t>
            </a:r>
          </a:p>
          <a:p>
            <a:pPr algn="just"/>
            <a:r>
              <a:rPr lang="cs-CZ" altLang="cs-CZ" sz="2000">
                <a:solidFill>
                  <a:srgbClr val="003F7E"/>
                </a:solidFill>
                <a:latin typeface="Tahoma"/>
                <a:ea typeface="Tahoma"/>
                <a:cs typeface="Tahoma"/>
              </a:rPr>
              <a:t>odůvodnění žádosti</a:t>
            </a:r>
          </a:p>
          <a:p>
            <a:pPr algn="just"/>
            <a:r>
              <a:rPr lang="cs-CZ" altLang="cs-CZ" sz="2000">
                <a:solidFill>
                  <a:srgbClr val="003F7E"/>
                </a:solidFill>
                <a:latin typeface="Tahoma"/>
                <a:ea typeface="Tahoma"/>
                <a:cs typeface="Tahoma"/>
              </a:rPr>
              <a:t>seznam případných příloh</a:t>
            </a:r>
          </a:p>
          <a:p>
            <a:pPr algn="just"/>
            <a:r>
              <a:rPr lang="cs-CZ" altLang="cs-CZ" sz="2000">
                <a:solidFill>
                  <a:srgbClr val="003F7E"/>
                </a:solidFill>
                <a:latin typeface="Tahoma"/>
                <a:ea typeface="Tahoma"/>
                <a:cs typeface="Tahoma"/>
              </a:rPr>
              <a:t>den vyhotovení žádosti</a:t>
            </a:r>
          </a:p>
          <a:p>
            <a:pPr algn="just"/>
            <a:endParaRPr lang="cs-CZ" altLang="cs-CZ" sz="2000">
              <a:solidFill>
                <a:srgbClr val="003F7E"/>
              </a:solidFill>
              <a:latin typeface="Tahoma"/>
              <a:ea typeface="Tahoma"/>
              <a:cs typeface="Tahoma"/>
            </a:endParaRPr>
          </a:p>
          <a:p>
            <a:pPr algn="just" eaLnBrk="1" hangingPunct="1"/>
            <a:r>
              <a:rPr lang="cs-CZ" altLang="cs-CZ" sz="2000" b="1">
                <a:solidFill>
                  <a:srgbClr val="003F7E"/>
                </a:solidFill>
                <a:latin typeface="Tahoma"/>
                <a:ea typeface="Tahoma"/>
                <a:cs typeface="Tahoma"/>
              </a:rPr>
              <a:t>Individuální dotace</a:t>
            </a:r>
            <a:r>
              <a:rPr lang="cs-CZ" altLang="cs-CZ" sz="2000">
                <a:solidFill>
                  <a:srgbClr val="003F7E"/>
                </a:solidFill>
                <a:latin typeface="Tahoma"/>
                <a:ea typeface="Tahoma"/>
                <a:cs typeface="Tahoma"/>
              </a:rPr>
              <a:t>- žadatel sám požádá obec o poskytnutí dotace na nějakou činnost</a:t>
            </a:r>
          </a:p>
          <a:p>
            <a:pPr algn="just" eaLnBrk="1" hangingPunct="1"/>
            <a:r>
              <a:rPr lang="cs-CZ" altLang="cs-CZ" sz="2000" b="1">
                <a:solidFill>
                  <a:srgbClr val="003F7E"/>
                </a:solidFill>
                <a:latin typeface="Tahoma"/>
                <a:ea typeface="Tahoma"/>
                <a:cs typeface="Tahoma"/>
              </a:rPr>
              <a:t>Programová dotace</a:t>
            </a:r>
            <a:r>
              <a:rPr lang="cs-CZ" altLang="cs-CZ" sz="2000">
                <a:solidFill>
                  <a:srgbClr val="003F7E"/>
                </a:solidFill>
                <a:latin typeface="Tahoma"/>
                <a:ea typeface="Tahoma"/>
                <a:cs typeface="Tahoma"/>
              </a:rPr>
              <a:t>- obec zveřejní program, ve kterém určí jaké oblasti a za jakých podmínek bude podporovat dotacemi (sport, obnova kulturních památek, apod.), žadatelé se následně mohou hlásit o dotace</a:t>
            </a:r>
          </a:p>
          <a:p>
            <a:pPr algn="just" eaLnBrk="1" hangingPunct="1"/>
            <a:r>
              <a:rPr lang="cs-CZ" altLang="cs-CZ" sz="2000">
                <a:solidFill>
                  <a:srgbClr val="003F7E"/>
                </a:solidFill>
                <a:latin typeface="Tahoma"/>
                <a:ea typeface="Tahoma"/>
                <a:cs typeface="Tahoma"/>
              </a:rPr>
              <a:t>! Nejde o zveřejnění dle zákona o registru smluv, jde o odlišnou povinnost zveřejňování, která je stanovena pro všechny, kteří dotace a NFV poskytují.</a:t>
            </a:r>
          </a:p>
          <a:p>
            <a:pPr algn="just" eaLnBrk="1" hangingPunct="1"/>
            <a:r>
              <a:rPr lang="cs-CZ" altLang="cs-CZ" sz="2000">
                <a:solidFill>
                  <a:srgbClr val="003F7E"/>
                </a:solidFill>
                <a:latin typeface="Tahoma"/>
                <a:ea typeface="Tahoma"/>
                <a:cs typeface="Tahoma"/>
              </a:rPr>
              <a:t>Povinné je zveřejňování smluv nad 50 000 Kč, nezveřejnění je přestupkem</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1913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Veřejná podpora</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571678"/>
          </a:xfrm>
        </p:spPr>
        <p:txBody>
          <a:bodyPr>
            <a:normAutofit fontScale="92500" lnSpcReduction="20000"/>
          </a:bodyPr>
          <a:lstStyle/>
          <a:p>
            <a:pPr algn="just" eaLnBrk="1" hangingPunct="1"/>
            <a:r>
              <a:rPr lang="cs-CZ" altLang="cs-CZ" sz="1600">
                <a:solidFill>
                  <a:srgbClr val="003F7E"/>
                </a:solidFill>
                <a:latin typeface="+mj-lt"/>
                <a:ea typeface="Tahoma"/>
                <a:cs typeface="Tahoma"/>
              </a:rPr>
              <a:t>Při rozhodování o opatřeních směřujících k podnikatelským subjektům je nutno vyřešit otázku, zda schvalované opatření nezakládá veřejnou podporu</a:t>
            </a:r>
            <a:endParaRPr lang="en-US" sz="1600">
              <a:latin typeface="+mj-lt"/>
            </a:endParaRPr>
          </a:p>
          <a:p>
            <a:pPr algn="just"/>
            <a:endParaRPr lang="cs-CZ" altLang="cs-CZ" sz="1600" b="1">
              <a:solidFill>
                <a:srgbClr val="003F7E"/>
              </a:solidFill>
              <a:latin typeface="+mj-lt"/>
              <a:ea typeface="Tahoma"/>
              <a:cs typeface="Tahoma"/>
            </a:endParaRPr>
          </a:p>
          <a:p>
            <a:pPr algn="just"/>
            <a:r>
              <a:rPr lang="cs-CZ" altLang="cs-CZ" sz="1600" b="1">
                <a:solidFill>
                  <a:srgbClr val="003F7E"/>
                </a:solidFill>
                <a:latin typeface="+mj-lt"/>
                <a:ea typeface="Tahoma"/>
                <a:cs typeface="Tahoma"/>
              </a:rPr>
              <a:t>Právní úprava</a:t>
            </a:r>
            <a:endParaRPr lang="cs-CZ" sz="1600">
              <a:latin typeface="+mj-lt"/>
            </a:endParaRPr>
          </a:p>
          <a:p>
            <a:pPr algn="just"/>
            <a:r>
              <a:rPr lang="cs-CZ" altLang="cs-CZ" sz="1600">
                <a:solidFill>
                  <a:srgbClr val="003F7E"/>
                </a:solidFill>
                <a:latin typeface="+mj-lt"/>
                <a:ea typeface="Tahoma"/>
                <a:cs typeface="Tahoma"/>
              </a:rPr>
              <a:t>Smlouva o fungování EU</a:t>
            </a:r>
            <a:endParaRPr lang="cs-CZ" altLang="cs-CZ" sz="1600" b="1">
              <a:solidFill>
                <a:srgbClr val="003F7E"/>
              </a:solidFill>
              <a:latin typeface="+mj-lt"/>
              <a:ea typeface="Tahoma"/>
              <a:cs typeface="Tahoma"/>
            </a:endParaRPr>
          </a:p>
          <a:p>
            <a:pPr algn="just"/>
            <a:r>
              <a:rPr lang="cs-CZ" altLang="cs-CZ" sz="1600">
                <a:solidFill>
                  <a:srgbClr val="003F7E"/>
                </a:solidFill>
                <a:latin typeface="+mj-lt"/>
                <a:ea typeface="Tahoma"/>
                <a:cs typeface="Tahoma"/>
              </a:rPr>
              <a:t>Zákon č. 215/2004 Sb., o úpravě některých vztahů v oblasti veřejné podpory a o změně  zákona o podpoře výzkumu a vývoje</a:t>
            </a:r>
          </a:p>
          <a:p>
            <a:pPr algn="just"/>
            <a:endParaRPr lang="cs-CZ" altLang="cs-CZ" sz="1600">
              <a:solidFill>
                <a:srgbClr val="003F7E"/>
              </a:solidFill>
              <a:latin typeface="+mj-lt"/>
              <a:ea typeface="Tahoma"/>
              <a:cs typeface="Tahoma"/>
            </a:endParaRPr>
          </a:p>
          <a:p>
            <a:pPr algn="just"/>
            <a:r>
              <a:rPr lang="cs-CZ" altLang="cs-CZ" sz="1600">
                <a:solidFill>
                  <a:srgbClr val="003F7E"/>
                </a:solidFill>
                <a:latin typeface="+mj-lt"/>
                <a:ea typeface="Tahoma"/>
                <a:cs typeface="Tahoma"/>
              </a:rPr>
              <a:t>Pro VP musí být naplněny 4 znaky - čl. 107 odst. 1 Smlouvy o fungování EU</a:t>
            </a:r>
          </a:p>
          <a:p>
            <a:pPr algn="just"/>
            <a:endParaRPr lang="cs-CZ" altLang="cs-CZ" sz="1600" b="1">
              <a:solidFill>
                <a:srgbClr val="003F7E"/>
              </a:solidFill>
              <a:latin typeface="+mj-lt"/>
              <a:ea typeface="Tahoma"/>
              <a:cs typeface="Tahoma"/>
            </a:endParaRPr>
          </a:p>
          <a:p>
            <a:pPr algn="just"/>
            <a:r>
              <a:rPr lang="cs-CZ" altLang="cs-CZ" sz="1600" b="1">
                <a:solidFill>
                  <a:srgbClr val="003F7E"/>
                </a:solidFill>
                <a:latin typeface="+mj-lt"/>
                <a:ea typeface="Tahoma"/>
                <a:cs typeface="Tahoma"/>
              </a:rPr>
              <a:t>Co je tedy nutno zkoumat:</a:t>
            </a:r>
            <a:endParaRPr lang="cs-CZ" sz="1600">
              <a:latin typeface="+mj-lt"/>
            </a:endParaRPr>
          </a:p>
          <a:p>
            <a:pPr algn="just"/>
            <a:r>
              <a:rPr lang="cs-CZ" altLang="cs-CZ" sz="1600">
                <a:solidFill>
                  <a:srgbClr val="003F7E"/>
                </a:solidFill>
                <a:latin typeface="+mj-lt"/>
                <a:ea typeface="Tahoma"/>
                <a:cs typeface="Tahoma"/>
              </a:rPr>
              <a:t>1. zakládá předmětné opatření výhodu z rozpočtu obce/města?</a:t>
            </a:r>
            <a:endParaRPr lang="cs-CZ" altLang="cs-CZ" sz="1600">
              <a:solidFill>
                <a:srgbClr val="003F7E"/>
              </a:solidFill>
              <a:latin typeface="+mj-lt"/>
            </a:endParaRPr>
          </a:p>
          <a:p>
            <a:pPr algn="just"/>
            <a:r>
              <a:rPr lang="cs-CZ" altLang="cs-CZ" sz="1600">
                <a:solidFill>
                  <a:srgbClr val="003F7E"/>
                </a:solidFill>
                <a:latin typeface="+mj-lt"/>
                <a:ea typeface="Tahoma"/>
                <a:cs typeface="Tahoma"/>
              </a:rPr>
              <a:t>2. je toto opatření selektivní - tj. směřuje výhoda určitým podnikatelským subjektům či odvětvím výroby?</a:t>
            </a:r>
          </a:p>
          <a:p>
            <a:pPr algn="just"/>
            <a:r>
              <a:rPr lang="cs-CZ" altLang="cs-CZ" sz="1600">
                <a:solidFill>
                  <a:srgbClr val="003F7E"/>
                </a:solidFill>
                <a:latin typeface="+mj-lt"/>
                <a:ea typeface="Tahoma"/>
                <a:cs typeface="Tahoma"/>
              </a:rPr>
              <a:t>3. hrozí narušení soutěže?</a:t>
            </a:r>
          </a:p>
          <a:p>
            <a:pPr algn="just"/>
            <a:r>
              <a:rPr lang="cs-CZ" altLang="cs-CZ" sz="1600">
                <a:solidFill>
                  <a:srgbClr val="003F7E"/>
                </a:solidFill>
                <a:latin typeface="+mj-lt"/>
                <a:ea typeface="Tahoma"/>
                <a:cs typeface="Tahoma"/>
              </a:rPr>
              <a:t>4. vykonává příslušný podnikatel činnost, která má dopad na obchod mezi členskými státy?</a:t>
            </a:r>
          </a:p>
          <a:p>
            <a:pPr algn="just"/>
            <a:endParaRPr lang="cs-CZ" altLang="cs-CZ" sz="1600">
              <a:solidFill>
                <a:srgbClr val="003F7E"/>
              </a:solidFill>
              <a:latin typeface="+mj-lt"/>
              <a:ea typeface="Tahoma"/>
              <a:cs typeface="Tahoma"/>
            </a:endParaRPr>
          </a:p>
          <a:p>
            <a:pPr algn="just"/>
            <a:r>
              <a:rPr lang="cs-CZ" altLang="cs-CZ" sz="1600">
                <a:solidFill>
                  <a:srgbClr val="003F7E"/>
                </a:solidFill>
                <a:latin typeface="+mj-lt"/>
                <a:ea typeface="Tahoma"/>
                <a:cs typeface="Tahoma"/>
              </a:rPr>
              <a:t>Jsou-li odpovědi na tyto otázky kladné, jde o veřejnou podporu.</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1474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Veřejná podpora</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a:r>
              <a:rPr lang="cs-CZ" altLang="cs-CZ" sz="2200" b="1">
                <a:solidFill>
                  <a:srgbClr val="003F7E"/>
                </a:solidFill>
                <a:latin typeface="Tahoma"/>
                <a:ea typeface="Tahoma"/>
                <a:cs typeface="Tahoma"/>
              </a:rPr>
              <a:t>Příklady:</a:t>
            </a:r>
          </a:p>
          <a:p>
            <a:pPr algn="just"/>
            <a:r>
              <a:rPr lang="cs-CZ" altLang="cs-CZ" sz="2200" b="1">
                <a:solidFill>
                  <a:srgbClr val="003F7E"/>
                </a:solidFill>
                <a:latin typeface="Tahoma"/>
                <a:ea typeface="Tahoma"/>
                <a:cs typeface="Tahoma"/>
              </a:rPr>
              <a:t>ad 1)</a:t>
            </a:r>
            <a:r>
              <a:rPr lang="cs-CZ" altLang="cs-CZ" sz="2200">
                <a:solidFill>
                  <a:srgbClr val="003F7E"/>
                </a:solidFill>
                <a:latin typeface="Tahoma"/>
                <a:ea typeface="Tahoma"/>
                <a:cs typeface="Tahoma"/>
              </a:rPr>
              <a:t> obec poskytne volné prostory na obecním úřadě/v nemovitosti ve vlastnictví obce subjektu, který v nich provozuje prodej zboží, výrobu nebo provozuje služby</a:t>
            </a:r>
          </a:p>
          <a:p>
            <a:pPr algn="just" eaLnBrk="1" hangingPunct="1"/>
            <a:r>
              <a:rPr lang="cs-CZ" altLang="cs-CZ" sz="2200" b="1">
                <a:solidFill>
                  <a:srgbClr val="003F7E"/>
                </a:solidFill>
                <a:latin typeface="Tahoma"/>
                <a:ea typeface="Tahoma"/>
                <a:cs typeface="Tahoma"/>
              </a:rPr>
              <a:t>ad 2)</a:t>
            </a:r>
            <a:r>
              <a:rPr lang="cs-CZ" altLang="cs-CZ" sz="2200">
                <a:solidFill>
                  <a:srgbClr val="003F7E"/>
                </a:solidFill>
                <a:latin typeface="Tahoma"/>
                <a:ea typeface="Tahoma"/>
                <a:cs typeface="Tahoma"/>
              </a:rPr>
              <a:t> obec poskytne volné prostory na obecním úřadě/v nemovitosti ve vlastnictví obce za cenu nižší/zdarma/symbolickou</a:t>
            </a:r>
          </a:p>
          <a:p>
            <a:pPr algn="just"/>
            <a:r>
              <a:rPr lang="cs-CZ" altLang="cs-CZ" sz="2200" b="1">
                <a:solidFill>
                  <a:srgbClr val="003F7E"/>
                </a:solidFill>
                <a:latin typeface="Tahoma"/>
                <a:ea typeface="Tahoma"/>
                <a:cs typeface="Tahoma"/>
              </a:rPr>
              <a:t>ad 3)</a:t>
            </a:r>
            <a:r>
              <a:rPr lang="cs-CZ" altLang="cs-CZ" sz="2200">
                <a:solidFill>
                  <a:srgbClr val="003F7E"/>
                </a:solidFill>
                <a:latin typeface="Tahoma"/>
                <a:ea typeface="Tahoma"/>
                <a:cs typeface="Tahoma"/>
              </a:rPr>
              <a:t> a </a:t>
            </a:r>
            <a:r>
              <a:rPr lang="cs-CZ" altLang="cs-CZ" sz="2200" b="1">
                <a:solidFill>
                  <a:srgbClr val="003F7E"/>
                </a:solidFill>
                <a:latin typeface="Tahoma"/>
                <a:ea typeface="Tahoma"/>
                <a:cs typeface="Tahoma"/>
              </a:rPr>
              <a:t>ad4)</a:t>
            </a:r>
            <a:r>
              <a:rPr lang="cs-CZ" altLang="cs-CZ" sz="2200">
                <a:solidFill>
                  <a:srgbClr val="003F7E"/>
                </a:solidFill>
                <a:latin typeface="Tahoma"/>
                <a:ea typeface="Tahoma"/>
                <a:cs typeface="Tahoma"/>
              </a:rPr>
              <a:t> </a:t>
            </a:r>
            <a:r>
              <a:rPr lang="cs-CZ" sz="2200">
                <a:solidFill>
                  <a:srgbClr val="003F7E"/>
                </a:solidFill>
                <a:latin typeface="Tahoma"/>
                <a:ea typeface="Tahoma"/>
                <a:cs typeface="Tahoma"/>
              </a:rPr>
              <a:t>obec poskytne volné prostory na obecním úřadě/v nemovitosti ve vlastnictví obce za cenu nižší/zdarma/symbolickou. Znak narušení soutěže je zpravidla naplněn. U znaku ovlivnění obchodu nutno vyhodnotit případný lokální účinek.</a:t>
            </a:r>
            <a:endParaRPr lang="cs-CZ" sz="2200">
              <a:latin typeface="Tahoma"/>
              <a:ea typeface="Tahoma"/>
              <a:cs typeface="Tahoma"/>
            </a:endParaRPr>
          </a:p>
          <a:p>
            <a:pPr algn="just"/>
            <a:endParaRPr lang="cs-CZ" altLang="cs-CZ" sz="1600">
              <a:solidFill>
                <a:srgbClr val="003F7E"/>
              </a:solidFill>
              <a:latin typeface="Tahoma"/>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28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Občané obce</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Personální základ obcí tvoří </a:t>
            </a:r>
            <a:r>
              <a:rPr lang="cs-CZ" altLang="cs-CZ" sz="2000" b="1">
                <a:solidFill>
                  <a:srgbClr val="003F7E"/>
                </a:solidFill>
              </a:rPr>
              <a:t>občané obce</a:t>
            </a:r>
            <a:r>
              <a:rPr lang="cs-CZ" altLang="cs-CZ" sz="2000">
                <a:solidFill>
                  <a:srgbClr val="003F7E"/>
                </a:solidFill>
              </a:rPr>
              <a:t>, tj. ti, kteří jsou v obci zapsáni k trvalému pobytu</a:t>
            </a:r>
          </a:p>
          <a:p>
            <a:pPr algn="just" eaLnBrk="1" hangingPunct="1"/>
            <a:r>
              <a:rPr lang="cs-CZ" altLang="cs-CZ" sz="2000">
                <a:solidFill>
                  <a:srgbClr val="003F7E"/>
                </a:solidFill>
              </a:rPr>
              <a:t>Občané obce starší 18 let mohou dále:</a:t>
            </a:r>
          </a:p>
          <a:p>
            <a:pPr lvl="1" algn="just" eaLnBrk="1" hangingPunct="1">
              <a:buFont typeface="Wingdings" panose="05000000000000000000" pitchFamily="2" charset="2"/>
              <a:buChar char="Ø"/>
            </a:pPr>
            <a:r>
              <a:rPr lang="cs-CZ" altLang="cs-CZ" sz="1600">
                <a:solidFill>
                  <a:srgbClr val="003F7E"/>
                </a:solidFill>
              </a:rPr>
              <a:t>volit a být voleni v komunálních volbách,</a:t>
            </a:r>
          </a:p>
          <a:p>
            <a:pPr lvl="1" algn="just" eaLnBrk="1" hangingPunct="1">
              <a:buFont typeface="Wingdings" panose="05000000000000000000" pitchFamily="2" charset="2"/>
              <a:buChar char="Ø"/>
            </a:pPr>
            <a:r>
              <a:rPr lang="cs-CZ" altLang="cs-CZ" sz="1600">
                <a:solidFill>
                  <a:srgbClr val="003F7E"/>
                </a:solidFill>
              </a:rPr>
              <a:t>hlasovat v místním referendu,</a:t>
            </a:r>
          </a:p>
          <a:p>
            <a:pPr lvl="1" algn="just" eaLnBrk="1" hangingPunct="1">
              <a:buFont typeface="Wingdings" panose="05000000000000000000" pitchFamily="2" charset="2"/>
              <a:buChar char="Ø"/>
            </a:pPr>
            <a:r>
              <a:rPr lang="cs-CZ" altLang="cs-CZ" sz="1600">
                <a:solidFill>
                  <a:srgbClr val="003F7E"/>
                </a:solidFill>
              </a:rPr>
              <a:t>vyjadřovat se na zasedání zastupitelstva,</a:t>
            </a:r>
          </a:p>
          <a:p>
            <a:pPr lvl="1" algn="just" eaLnBrk="1" hangingPunct="1">
              <a:buFont typeface="Wingdings" panose="05000000000000000000" pitchFamily="2" charset="2"/>
              <a:buChar char="Ø"/>
            </a:pPr>
            <a:r>
              <a:rPr lang="cs-CZ" altLang="cs-CZ" sz="1600">
                <a:solidFill>
                  <a:srgbClr val="003F7E"/>
                </a:solidFill>
              </a:rPr>
              <a:t>nahlížet do zápisů z jednání zastupitelstva a rozpočtu obce,</a:t>
            </a:r>
          </a:p>
          <a:p>
            <a:pPr lvl="1" algn="just" eaLnBrk="1" hangingPunct="1">
              <a:buFont typeface="Wingdings" panose="05000000000000000000" pitchFamily="2" charset="2"/>
              <a:buChar char="Ø"/>
            </a:pPr>
            <a:r>
              <a:rPr lang="cs-CZ" altLang="cs-CZ" sz="1600">
                <a:solidFill>
                  <a:srgbClr val="003F7E"/>
                </a:solidFill>
              </a:rPr>
              <a:t>požadovat projednání určité věci (kvalifikované podání),</a:t>
            </a:r>
          </a:p>
          <a:p>
            <a:pPr lvl="1" algn="just" eaLnBrk="1" hangingPunct="1">
              <a:buFont typeface="Wingdings" panose="05000000000000000000" pitchFamily="2" charset="2"/>
              <a:buChar char="Ø"/>
            </a:pPr>
            <a:r>
              <a:rPr lang="cs-CZ" altLang="cs-CZ" sz="1600">
                <a:solidFill>
                  <a:srgbClr val="003F7E"/>
                </a:solidFill>
              </a:rPr>
              <a:t>podávat návrhy, žádosti, připomínky.</a:t>
            </a:r>
          </a:p>
          <a:p>
            <a:pPr algn="just" eaLnBrk="1" hangingPunct="1">
              <a:buFont typeface="Arial" panose="020B0604020202020204" pitchFamily="34" charset="0"/>
              <a:buChar char="•"/>
            </a:pPr>
            <a:endParaRPr lang="cs-CZ" altLang="cs-CZ" sz="2000">
              <a:solidFill>
                <a:srgbClr val="003F7E"/>
              </a:solidFill>
            </a:endParaRPr>
          </a:p>
          <a:p>
            <a:pPr algn="just" eaLnBrk="1" hangingPunct="1">
              <a:buFont typeface="Arial" panose="020B0604020202020204" pitchFamily="34" charset="0"/>
              <a:buChar char="•"/>
            </a:pPr>
            <a:r>
              <a:rPr lang="cs-CZ" altLang="cs-CZ" sz="2000">
                <a:solidFill>
                  <a:srgbClr val="003F7E"/>
                </a:solidFill>
              </a:rPr>
              <a:t>Právo vyjadřovat se na zasedání zastupitelstva a podávat návrhy, žádosti a připomínky má i osoba starší 18 let, která v dané obci vlastní nemovitost</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0013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4000" b="1">
                <a:solidFill>
                  <a:srgbClr val="003F7E"/>
                </a:solidFill>
              </a:rPr>
              <a:t>Kontrola ve veřejné správě</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6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Kontrola ve veřejné správě</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Zákon č. 320/2001 Sb., o finanční kontrole</a:t>
            </a:r>
          </a:p>
          <a:p>
            <a:pPr algn="just" eaLnBrk="1" hangingPunct="1"/>
            <a:r>
              <a:rPr lang="cs-CZ" altLang="cs-CZ" sz="2000">
                <a:solidFill>
                  <a:srgbClr val="003F7E"/>
                </a:solidFill>
                <a:latin typeface="Tahoma"/>
                <a:ea typeface="Tahoma"/>
                <a:cs typeface="Tahoma"/>
              </a:rPr>
              <a:t>Zákon č. 420/2004 Sb., o přezkoumání hospodaření územně samosprávných celků</a:t>
            </a:r>
            <a:endParaRPr lang="cs-CZ" altLang="cs-CZ" sz="2000">
              <a:solidFill>
                <a:srgbClr val="003F7E"/>
              </a:solidFill>
            </a:endParaRPr>
          </a:p>
          <a:p>
            <a:pPr algn="just" eaLnBrk="1" hangingPunct="1"/>
            <a:r>
              <a:rPr lang="cs-CZ" altLang="cs-CZ" sz="2000">
                <a:solidFill>
                  <a:srgbClr val="003F7E"/>
                </a:solidFill>
              </a:rPr>
              <a:t>Zákon č. 255/2012 Sb., o kontrole (kontrolní řád)</a:t>
            </a:r>
          </a:p>
          <a:p>
            <a:pPr algn="just" eaLnBrk="1" hangingPunct="1"/>
            <a:endParaRPr lang="cs-CZ" altLang="cs-CZ" sz="2000">
              <a:solidFill>
                <a:srgbClr val="003F7E"/>
              </a:solidFill>
            </a:endParaRPr>
          </a:p>
          <a:p>
            <a:pPr algn="just" eaLnBrk="1" hangingPunct="1"/>
            <a:r>
              <a:rPr lang="cs-CZ" altLang="cs-CZ" sz="2000">
                <a:solidFill>
                  <a:srgbClr val="003F7E"/>
                </a:solidFill>
              </a:rPr>
              <a:t>+ některá ustanovení </a:t>
            </a:r>
            <a:r>
              <a:rPr lang="cs-CZ" altLang="cs-CZ" sz="2000" err="1">
                <a:solidFill>
                  <a:srgbClr val="003F7E"/>
                </a:solidFill>
              </a:rPr>
              <a:t>OZř</a:t>
            </a:r>
            <a:endParaRPr lang="cs-CZ" altLang="cs-CZ" sz="2000">
              <a:solidFill>
                <a:srgbClr val="003F7E"/>
              </a:solidFill>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8128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Finanční kontrola</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Zákon č. 320/2001 Sb., o finanční kontrole</a:t>
            </a:r>
          </a:p>
          <a:p>
            <a:pPr algn="just" eaLnBrk="1" hangingPunct="1"/>
            <a:r>
              <a:rPr lang="cs-CZ" altLang="cs-CZ" sz="2000">
                <a:solidFill>
                  <a:srgbClr val="003F7E"/>
                </a:solidFill>
              </a:rPr>
              <a:t>Jeho cílem je mj. zajistit kontrolu nad finančními toky v rámci orgánů veřejné správy a využívání veřejných prostředků</a:t>
            </a:r>
          </a:p>
          <a:p>
            <a:pPr algn="just" eaLnBrk="1" hangingPunct="1"/>
            <a:endParaRPr lang="cs-CZ" altLang="cs-CZ" sz="2000">
              <a:solidFill>
                <a:srgbClr val="003F7E"/>
              </a:solidFill>
            </a:endParaRPr>
          </a:p>
          <a:p>
            <a:pPr algn="just" eaLnBrk="1" hangingPunct="1"/>
            <a:r>
              <a:rPr lang="cs-CZ" altLang="cs-CZ" sz="2000">
                <a:solidFill>
                  <a:srgbClr val="003F7E"/>
                </a:solidFill>
              </a:rPr>
              <a:t>Zprávy a výsledcích finančních kontrol jsou 1x za rok předkládány krajskému úřadu</a:t>
            </a:r>
          </a:p>
          <a:p>
            <a:pPr algn="just" eaLnBrk="1" hangingPunct="1"/>
            <a:endParaRPr lang="cs-CZ" altLang="cs-CZ" sz="2000">
              <a:solidFill>
                <a:srgbClr val="003F7E"/>
              </a:solidFill>
            </a:endParaRPr>
          </a:p>
          <a:p>
            <a:pPr algn="just" eaLnBrk="1" hangingPunct="1"/>
            <a:r>
              <a:rPr lang="cs-CZ" altLang="cs-CZ" sz="2000" b="1">
                <a:solidFill>
                  <a:srgbClr val="003F7E"/>
                </a:solidFill>
              </a:rPr>
              <a:t>Veřejnosprávní kontrola:</a:t>
            </a:r>
          </a:p>
          <a:p>
            <a:pPr algn="just" eaLnBrk="1" hangingPunct="1">
              <a:buFont typeface="Wingdings" panose="05000000000000000000" pitchFamily="2" charset="2"/>
              <a:buChar char="Ø"/>
            </a:pPr>
            <a:r>
              <a:rPr lang="cs-CZ" altLang="cs-CZ" sz="2000">
                <a:solidFill>
                  <a:srgbClr val="003F7E"/>
                </a:solidFill>
              </a:rPr>
              <a:t>obce kontrolují hospodaření svých příspěvkových organizací </a:t>
            </a:r>
          </a:p>
          <a:p>
            <a:pPr algn="just" eaLnBrk="1" hangingPunct="1">
              <a:buFont typeface="Wingdings" panose="05000000000000000000" pitchFamily="2" charset="2"/>
              <a:buChar char="Ø"/>
            </a:pPr>
            <a:r>
              <a:rPr lang="cs-CZ" altLang="cs-CZ" sz="2000">
                <a:solidFill>
                  <a:srgbClr val="003F7E"/>
                </a:solidFill>
              </a:rPr>
              <a:t>vykonávají kontrolu žadatelů a příjemců veřejných prostředků</a:t>
            </a:r>
          </a:p>
          <a:p>
            <a:pPr algn="just" eaLnBrk="1" hangingPunct="1">
              <a:buFont typeface="Wingdings" panose="05000000000000000000" pitchFamily="2" charset="2"/>
              <a:buChar char="Ø"/>
            </a:pPr>
            <a:endParaRPr lang="cs-CZ" altLang="cs-CZ" sz="2000">
              <a:solidFill>
                <a:srgbClr val="003F7E"/>
              </a:solidFill>
              <a:latin typeface="Arial" panose="020B0604020202020204" pitchFamily="34" charset="0"/>
            </a:endParaRPr>
          </a:p>
          <a:p>
            <a:pPr algn="just" eaLnBrk="1" hangingPunct="1">
              <a:buFont typeface="Wingdings" panose="05000000000000000000" pitchFamily="2" charset="2"/>
              <a:buChar char="Ø"/>
            </a:pPr>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7246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Vnitřní kontrolní systém</a:t>
            </a:r>
          </a:p>
        </p:txBody>
      </p:sp>
      <p:sp>
        <p:nvSpPr>
          <p:cNvPr id="8195" name="Rectangle 3"/>
          <p:cNvSpPr>
            <a:spLocks noGrp="1" noChangeArrowheads="1"/>
          </p:cNvSpPr>
          <p:nvPr>
            <p:ph type="body" sz="half" idx="2"/>
          </p:nvPr>
        </p:nvSpPr>
        <p:spPr>
          <a:xfrm>
            <a:off x="533400" y="1752600"/>
            <a:ext cx="7924800" cy="4844752"/>
          </a:xfrm>
        </p:spPr>
        <p:txBody>
          <a:bodyPr>
            <a:normAutofit fontScale="92500" lnSpcReduction="10000"/>
          </a:bodyPr>
          <a:lstStyle/>
          <a:p>
            <a:pPr algn="just" eaLnBrk="1" hangingPunct="1">
              <a:buFont typeface="Arial" panose="020B0604020202020204" pitchFamily="34" charset="0"/>
              <a:buChar char="•"/>
            </a:pPr>
            <a:r>
              <a:rPr lang="cs-CZ" altLang="cs-CZ" sz="2000">
                <a:solidFill>
                  <a:srgbClr val="003F7E"/>
                </a:solidFill>
              </a:rPr>
              <a:t>Vnitřní kontrolní systém se člení na </a:t>
            </a:r>
            <a:r>
              <a:rPr lang="cs-CZ" altLang="cs-CZ" sz="2000" b="1">
                <a:solidFill>
                  <a:srgbClr val="003F7E"/>
                </a:solidFill>
              </a:rPr>
              <a:t>řídící kontrolu </a:t>
            </a:r>
            <a:r>
              <a:rPr lang="cs-CZ" altLang="cs-CZ" sz="2000">
                <a:solidFill>
                  <a:srgbClr val="003F7E"/>
                </a:solidFill>
              </a:rPr>
              <a:t>a </a:t>
            </a:r>
            <a:r>
              <a:rPr lang="cs-CZ" altLang="cs-CZ" sz="2000" b="1">
                <a:solidFill>
                  <a:srgbClr val="003F7E"/>
                </a:solidFill>
              </a:rPr>
              <a:t>interní audit</a:t>
            </a:r>
          </a:p>
          <a:p>
            <a:pPr algn="just" eaLnBrk="1" hangingPunct="1">
              <a:buFont typeface="Arial" panose="020B0604020202020204" pitchFamily="34" charset="0"/>
              <a:buChar char="•"/>
            </a:pPr>
            <a:r>
              <a:rPr lang="cs-CZ" altLang="cs-CZ" sz="2000">
                <a:solidFill>
                  <a:srgbClr val="003F7E"/>
                </a:solidFill>
              </a:rPr>
              <a:t>Řídící kontrola se dále člení na </a:t>
            </a:r>
            <a:r>
              <a:rPr lang="cs-CZ" altLang="cs-CZ" sz="2000" b="1">
                <a:solidFill>
                  <a:srgbClr val="003F7E"/>
                </a:solidFill>
              </a:rPr>
              <a:t>předběžnou</a:t>
            </a:r>
            <a:r>
              <a:rPr lang="cs-CZ" altLang="cs-CZ" sz="2000">
                <a:solidFill>
                  <a:srgbClr val="003F7E"/>
                </a:solidFill>
              </a:rPr>
              <a:t> kontrolu a </a:t>
            </a:r>
            <a:r>
              <a:rPr lang="cs-CZ" altLang="cs-CZ" sz="2000" b="1">
                <a:solidFill>
                  <a:srgbClr val="003F7E"/>
                </a:solidFill>
              </a:rPr>
              <a:t>průběžnou a následnou </a:t>
            </a:r>
            <a:r>
              <a:rPr lang="cs-CZ" altLang="cs-CZ" sz="2000">
                <a:solidFill>
                  <a:srgbClr val="003F7E"/>
                </a:solidFill>
              </a:rPr>
              <a:t>kontrolu</a:t>
            </a:r>
          </a:p>
          <a:p>
            <a:pPr algn="just" eaLnBrk="1" hangingPunct="1">
              <a:buFont typeface="Arial" panose="020B0604020202020204" pitchFamily="34" charset="0"/>
              <a:buChar char="•"/>
            </a:pPr>
            <a:endParaRPr lang="cs-CZ" altLang="cs-CZ" sz="2000" b="1">
              <a:solidFill>
                <a:srgbClr val="003F7E"/>
              </a:solidFill>
            </a:endParaRPr>
          </a:p>
          <a:p>
            <a:pPr algn="just" eaLnBrk="1" hangingPunct="1">
              <a:buFont typeface="Arial" panose="020B0604020202020204" pitchFamily="34" charset="0"/>
              <a:buChar char="•"/>
            </a:pPr>
            <a:r>
              <a:rPr lang="cs-CZ" altLang="cs-CZ" sz="2000" b="1">
                <a:solidFill>
                  <a:srgbClr val="003F7E"/>
                </a:solidFill>
              </a:rPr>
              <a:t>Předběžná kontrola:</a:t>
            </a:r>
          </a:p>
          <a:p>
            <a:pPr algn="just" eaLnBrk="1" hangingPunct="1">
              <a:buFont typeface="Wingdings" panose="05000000000000000000" pitchFamily="2" charset="2"/>
              <a:buChar char="Ø"/>
            </a:pPr>
            <a:r>
              <a:rPr lang="cs-CZ" altLang="cs-CZ" sz="2000">
                <a:solidFill>
                  <a:srgbClr val="003F7E"/>
                </a:solidFill>
              </a:rPr>
              <a:t>Jednou z povinností je vytvoření funkcí </a:t>
            </a:r>
            <a:r>
              <a:rPr lang="cs-CZ" altLang="cs-CZ" sz="2000" b="1">
                <a:solidFill>
                  <a:srgbClr val="003F7E"/>
                </a:solidFill>
              </a:rPr>
              <a:t>příkazce operace, správce rozpočtu, hlavního účetní</a:t>
            </a:r>
            <a:r>
              <a:rPr lang="cs-CZ" altLang="cs-CZ" sz="2000">
                <a:solidFill>
                  <a:srgbClr val="003F7E"/>
                </a:solidFill>
              </a:rPr>
              <a:t>, kteří jsou zodpovědní za kontrolu plánovaných operací (předběžná kontrola); jejich funkce nelze slučovat</a:t>
            </a:r>
          </a:p>
          <a:p>
            <a:pPr algn="just" eaLnBrk="1" hangingPunct="1">
              <a:buFont typeface="Wingdings" panose="05000000000000000000" pitchFamily="2" charset="2"/>
              <a:buChar char="Ø"/>
            </a:pPr>
            <a:r>
              <a:rPr lang="cs-CZ" altLang="cs-CZ" sz="2000">
                <a:solidFill>
                  <a:srgbClr val="003F7E"/>
                </a:solidFill>
              </a:rPr>
              <a:t>Funkce správce rozpočtu a hlavní účetní lze sloučit do jedné, je-li to odůvodnitelné s ohledem na velikost obce (platí pro malé obce)</a:t>
            </a:r>
          </a:p>
          <a:p>
            <a:pPr algn="just" eaLnBrk="1" hangingPunct="1">
              <a:buFont typeface="Arial" panose="020B0604020202020204" pitchFamily="34" charset="0"/>
              <a:buChar char="•"/>
            </a:pPr>
            <a:endParaRPr lang="cs-CZ" altLang="cs-CZ" sz="2000">
              <a:solidFill>
                <a:srgbClr val="003F7E"/>
              </a:solidFill>
            </a:endParaRPr>
          </a:p>
          <a:p>
            <a:pPr algn="just" eaLnBrk="1" hangingPunct="1">
              <a:buFont typeface="Arial" panose="020B0604020202020204" pitchFamily="34" charset="0"/>
              <a:buChar char="•"/>
            </a:pPr>
            <a:r>
              <a:rPr lang="cs-CZ" altLang="cs-CZ" sz="2000" b="1">
                <a:solidFill>
                  <a:srgbClr val="003F7E"/>
                </a:solidFill>
              </a:rPr>
              <a:t>Průběžná a následná kontrola:</a:t>
            </a:r>
          </a:p>
          <a:p>
            <a:pPr algn="just" eaLnBrk="1" hangingPunct="1">
              <a:buFont typeface="Arial" panose="020B0604020202020204" pitchFamily="34" charset="0"/>
              <a:buChar char="•"/>
            </a:pPr>
            <a:r>
              <a:rPr lang="cs-CZ" altLang="cs-CZ" sz="2000">
                <a:solidFill>
                  <a:srgbClr val="003F7E"/>
                </a:solidFill>
              </a:rPr>
              <a:t>Prostřednictvím vedoucích (či pověřených) zaměstnanců, kteří zajišťují přímé uskutečňování operací při hospodaření s veřejnými prostředky </a:t>
            </a:r>
          </a:p>
          <a:p>
            <a:pPr algn="just" eaLnBrk="1" hangingPunct="1">
              <a:buFont typeface="Arial" panose="020B0604020202020204" pitchFamily="34" charset="0"/>
              <a:buChar char="•"/>
            </a:pPr>
            <a:endParaRPr lang="cs-CZ" altLang="cs-CZ" sz="2000" b="1">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7500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Interní audit</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Interní audit</a:t>
            </a:r>
            <a:r>
              <a:rPr lang="cs-CZ" altLang="cs-CZ" sz="2000">
                <a:solidFill>
                  <a:srgbClr val="003F7E"/>
                </a:solidFill>
              </a:rPr>
              <a:t>= nezávislé a objektivní přezkoumávání a vyhodnocování operací a vnitřního kontrolního systému veřejné správy („vnitřní policie“)</a:t>
            </a:r>
          </a:p>
          <a:p>
            <a:pPr algn="just" eaLnBrk="1" hangingPunct="1"/>
            <a:endParaRPr lang="cs-CZ" altLang="cs-CZ" sz="2000">
              <a:solidFill>
                <a:srgbClr val="003F7E"/>
              </a:solidFill>
            </a:endParaRPr>
          </a:p>
          <a:p>
            <a:pPr algn="just" eaLnBrk="1" hangingPunct="1"/>
            <a:r>
              <a:rPr lang="cs-CZ" altLang="cs-CZ" sz="2000">
                <a:solidFill>
                  <a:srgbClr val="003F7E"/>
                </a:solidFill>
              </a:rPr>
              <a:t>Útvar interního auditu je přímo podřízen vedoucímu orgánu veřejné správy.</a:t>
            </a:r>
          </a:p>
          <a:p>
            <a:pPr algn="just" eaLnBrk="1" hangingPunct="1"/>
            <a:endParaRPr lang="cs-CZ" altLang="cs-CZ" sz="2000">
              <a:solidFill>
                <a:srgbClr val="003F7E"/>
              </a:solidFill>
            </a:endParaRPr>
          </a:p>
          <a:p>
            <a:pPr algn="just" eaLnBrk="1" hangingPunct="1"/>
            <a:r>
              <a:rPr lang="cs-CZ" altLang="cs-CZ" sz="2000">
                <a:solidFill>
                  <a:srgbClr val="003F7E"/>
                </a:solidFill>
              </a:rPr>
              <a:t>Útvar interního auditu musí být zaveden všemi orgány veřejné moci, není-li stanoveno jinak</a:t>
            </a:r>
          </a:p>
          <a:p>
            <a:pPr algn="just" eaLnBrk="1" hangingPunct="1"/>
            <a:r>
              <a:rPr lang="cs-CZ" altLang="cs-CZ" sz="2000">
                <a:solidFill>
                  <a:srgbClr val="003F7E"/>
                </a:solidFill>
              </a:rPr>
              <a:t>V obcích do 15 000 obyvatel je možné funkci interního auditu nahradit přijetím jiných dostatečných opatření.</a:t>
            </a:r>
          </a:p>
          <a:p>
            <a:pPr algn="just" eaLnBrk="1" hangingPunct="1"/>
            <a:r>
              <a:rPr lang="cs-CZ" altLang="cs-CZ" sz="2000">
                <a:solidFill>
                  <a:srgbClr val="003F7E"/>
                </a:solidFill>
              </a:rPr>
              <a:t>U příspěvkových organizací lze funkci interního auditu nahradit výkonem veřejnosprávní kontroly</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3302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Přezkoumání hospodaření</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Zákon č. 420/2004 Sb., o přezkoumání hospodaření územně samosprávných celků</a:t>
            </a:r>
          </a:p>
          <a:p>
            <a:pPr algn="just" eaLnBrk="1" hangingPunct="1"/>
            <a:r>
              <a:rPr lang="cs-CZ" altLang="cs-CZ" sz="2000">
                <a:solidFill>
                  <a:srgbClr val="003F7E"/>
                </a:solidFill>
              </a:rPr>
              <a:t>Stanovuje povinnost ÚSC mít každoročně přezkoumané hospodaření (tj. zda jsou dodržovány příslušné předpisy, např. řádné plnění rozpočtu, nakládání s majetkem, řádné vedení účetnictví, apod.)</a:t>
            </a:r>
          </a:p>
          <a:p>
            <a:pPr algn="just" eaLnBrk="1" hangingPunct="1"/>
            <a:r>
              <a:rPr lang="cs-CZ" altLang="cs-CZ" sz="2000">
                <a:solidFill>
                  <a:srgbClr val="003F7E"/>
                </a:solidFill>
              </a:rPr>
              <a:t>Menší obce (do 800 obyvatel a obec nevykonává hospodářskou činnost)- lze učinit pouze jednorázové přezkoumání hospodaření, další obce- několik dílčích přezkoumání</a:t>
            </a:r>
          </a:p>
          <a:p>
            <a:pPr algn="just" eaLnBrk="1" hangingPunct="1"/>
            <a:r>
              <a:rPr lang="cs-CZ" altLang="cs-CZ" sz="2000">
                <a:solidFill>
                  <a:srgbClr val="003F7E"/>
                </a:solidFill>
              </a:rPr>
              <a:t>Výstupem z přezkoumání hospodaření je zpráva o výsledku přezkoumání hospodaření, kde je uvedeno hodnocení obce.</a:t>
            </a:r>
          </a:p>
          <a:p>
            <a:pPr algn="just" eaLnBrk="1" hangingPunct="1"/>
            <a:r>
              <a:rPr lang="cs-CZ" altLang="cs-CZ" sz="2000" b="1">
                <a:solidFill>
                  <a:srgbClr val="003F7E"/>
                </a:solidFill>
              </a:rPr>
              <a:t>Přezkoumání hospodaření obcí zajišťuje buď krajský úřad </a:t>
            </a:r>
            <a:r>
              <a:rPr lang="cs-CZ" altLang="cs-CZ" sz="2000">
                <a:solidFill>
                  <a:srgbClr val="003F7E"/>
                </a:solidFill>
              </a:rPr>
              <a:t>(bezplatně), </a:t>
            </a:r>
            <a:r>
              <a:rPr lang="cs-CZ" altLang="cs-CZ" sz="2000" b="1">
                <a:solidFill>
                  <a:srgbClr val="003F7E"/>
                </a:solidFill>
              </a:rPr>
              <a:t>anebo je možné užít služeb auditora </a:t>
            </a:r>
            <a:r>
              <a:rPr lang="cs-CZ" altLang="cs-CZ" sz="2000">
                <a:solidFill>
                  <a:srgbClr val="003F7E"/>
                </a:solidFill>
              </a:rPr>
              <a:t>(obec jej musí zaplatit)</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341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Kontrolní řád</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Zákon č. 255/2012 Sb., o kontrole (kontrolní řád)</a:t>
            </a:r>
          </a:p>
          <a:p>
            <a:pPr algn="just" eaLnBrk="1" hangingPunct="1"/>
            <a:r>
              <a:rPr lang="cs-CZ" altLang="cs-CZ" sz="2000">
                <a:solidFill>
                  <a:srgbClr val="003F7E"/>
                </a:solidFill>
              </a:rPr>
              <a:t>Jde o obecný předpis pro kontrolu ze strany orgánů veřejné moci vůči jiným orgánům veřejné moci (KÚ vůči OÚ), FO, PO, ale i zřízeným a založeným PO (tj. obec provádí kontrolu své základní školy)</a:t>
            </a:r>
          </a:p>
          <a:p>
            <a:pPr algn="just" eaLnBrk="1" hangingPunct="1"/>
            <a:r>
              <a:rPr lang="cs-CZ" altLang="cs-CZ" sz="2000">
                <a:solidFill>
                  <a:srgbClr val="003F7E"/>
                </a:solidFill>
              </a:rPr>
              <a:t>Průběh kontroly:</a:t>
            </a:r>
          </a:p>
          <a:p>
            <a:pPr lvl="1" algn="just" eaLnBrk="1" hangingPunct="1">
              <a:buFont typeface="Wingdings" panose="05000000000000000000" pitchFamily="2" charset="2"/>
              <a:buChar char="Ø"/>
            </a:pPr>
            <a:r>
              <a:rPr lang="cs-CZ" altLang="cs-CZ" sz="1600">
                <a:solidFill>
                  <a:srgbClr val="003F7E"/>
                </a:solidFill>
              </a:rPr>
              <a:t>zahájení kontroly,</a:t>
            </a:r>
          </a:p>
          <a:p>
            <a:pPr lvl="1" algn="just" eaLnBrk="1" hangingPunct="1">
              <a:buFont typeface="Wingdings" panose="05000000000000000000" pitchFamily="2" charset="2"/>
              <a:buChar char="Ø"/>
            </a:pPr>
            <a:r>
              <a:rPr lang="cs-CZ" altLang="cs-CZ" sz="1600">
                <a:solidFill>
                  <a:srgbClr val="003F7E"/>
                </a:solidFill>
              </a:rPr>
              <a:t>kontrola samotná,</a:t>
            </a:r>
          </a:p>
          <a:p>
            <a:pPr lvl="1" algn="just" eaLnBrk="1" hangingPunct="1">
              <a:buFont typeface="Wingdings" panose="05000000000000000000" pitchFamily="2" charset="2"/>
              <a:buChar char="Ø"/>
            </a:pPr>
            <a:r>
              <a:rPr lang="cs-CZ" altLang="cs-CZ" sz="1600">
                <a:solidFill>
                  <a:srgbClr val="003F7E"/>
                </a:solidFill>
              </a:rPr>
              <a:t>ukončení kontroly,</a:t>
            </a:r>
          </a:p>
          <a:p>
            <a:pPr lvl="1" algn="just" eaLnBrk="1" hangingPunct="1">
              <a:buFont typeface="Wingdings" panose="05000000000000000000" pitchFamily="2" charset="2"/>
              <a:buChar char="Ø"/>
            </a:pPr>
            <a:r>
              <a:rPr lang="cs-CZ" altLang="cs-CZ" sz="1600">
                <a:solidFill>
                  <a:srgbClr val="003F7E"/>
                </a:solidFill>
              </a:rPr>
              <a:t>vyhotovení protokolu a případně vypořádání námitek.</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4926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Kontrola dle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a:solidFill>
                  <a:srgbClr val="003F7E"/>
                </a:solidFill>
              </a:rPr>
              <a:t>Zastupitelstvo obce povinně zřizuje jako své kontrolní a iniciativní orgány finanční a kontrolní výbor.</a:t>
            </a:r>
          </a:p>
          <a:p>
            <a:pPr algn="just" eaLnBrk="1" hangingPunct="1"/>
            <a:r>
              <a:rPr lang="cs-CZ" altLang="cs-CZ" sz="2000">
                <a:solidFill>
                  <a:srgbClr val="003F7E"/>
                </a:solidFill>
              </a:rPr>
              <a:t>Jejich předsedou je člen zastupitelstva obce, členem výboru může být kdokoli, vyjma starosty, místostarosty, tajemníka úřadu a osob zabezpečujících rozpočtové a účetní práva na obecním úřadu.</a:t>
            </a:r>
          </a:p>
          <a:p>
            <a:pPr algn="just" eaLnBrk="1" hangingPunct="1"/>
            <a:r>
              <a:rPr lang="cs-CZ" altLang="cs-CZ" sz="2000" b="1">
                <a:solidFill>
                  <a:srgbClr val="003F7E"/>
                </a:solidFill>
              </a:rPr>
              <a:t>Finanční výbor </a:t>
            </a:r>
            <a:r>
              <a:rPr lang="cs-CZ" altLang="cs-CZ" sz="2000">
                <a:solidFill>
                  <a:srgbClr val="003F7E"/>
                </a:solidFill>
              </a:rPr>
              <a:t>kontroluje hospodaření s majetkem a financemi obce.</a:t>
            </a:r>
          </a:p>
          <a:p>
            <a:pPr algn="just" eaLnBrk="1" hangingPunct="1"/>
            <a:r>
              <a:rPr lang="cs-CZ" altLang="cs-CZ" sz="2000" b="1">
                <a:solidFill>
                  <a:srgbClr val="003F7E"/>
                </a:solidFill>
              </a:rPr>
              <a:t>Kontrolní výbor </a:t>
            </a:r>
            <a:r>
              <a:rPr lang="cs-CZ" altLang="cs-CZ" sz="2000">
                <a:solidFill>
                  <a:srgbClr val="003F7E"/>
                </a:solidFill>
              </a:rPr>
              <a:t>kontroluje plnění usnesení zastupitelstva a rady obce a dodržování právních předpisů obecního úřadu na úseku samostatné působnosti.</a:t>
            </a:r>
          </a:p>
          <a:p>
            <a:pPr algn="just" eaLnBrk="1" hangingPunct="1"/>
            <a:r>
              <a:rPr lang="cs-CZ" altLang="cs-CZ" sz="2000">
                <a:solidFill>
                  <a:srgbClr val="003F7E"/>
                </a:solidFill>
              </a:rPr>
              <a:t>Výbory lze pověřit i dalšími úkoly, ale jen v oblasti výkonu samostatné působnosti.</a:t>
            </a:r>
          </a:p>
          <a:p>
            <a:pPr algn="just" eaLnBrk="1" hangingPunct="1"/>
            <a:r>
              <a:rPr lang="cs-CZ" altLang="cs-CZ" sz="2000">
                <a:solidFill>
                  <a:srgbClr val="003F7E"/>
                </a:solidFill>
              </a:rPr>
              <a:t>O proběhlé kontrole je pořízen zápis, který je předložen zastupitelstvu.</a:t>
            </a:r>
          </a:p>
          <a:p>
            <a:pPr algn="just" eaLnBrk="1" hangingPunct="1"/>
            <a:r>
              <a:rPr lang="cs-CZ" altLang="cs-CZ" sz="2000">
                <a:solidFill>
                  <a:srgbClr val="003F7E"/>
                </a:solidFill>
              </a:rPr>
              <a:t>Je vhodné vydat </a:t>
            </a:r>
            <a:r>
              <a:rPr lang="cs-CZ" altLang="cs-CZ" sz="2000" b="1">
                <a:solidFill>
                  <a:srgbClr val="003F7E"/>
                </a:solidFill>
              </a:rPr>
              <a:t>jednací řád výborů </a:t>
            </a:r>
            <a:r>
              <a:rPr lang="cs-CZ" altLang="cs-CZ" sz="2000">
                <a:solidFill>
                  <a:srgbClr val="003F7E"/>
                </a:solidFill>
              </a:rPr>
              <a:t>tak, aby bylo zřejmé, jak mají ve své činnosti postupovat.</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5742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solidFill>
                  <a:srgbClr val="003F7E"/>
                </a:solidFill>
              </a:rPr>
              <a:t>Střet zájmů</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014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Střet zájmů</a:t>
            </a:r>
          </a:p>
        </p:txBody>
      </p:sp>
      <p:sp>
        <p:nvSpPr>
          <p:cNvPr id="8195" name="Rectangle 3"/>
          <p:cNvSpPr>
            <a:spLocks noGrp="1" noChangeArrowheads="1"/>
          </p:cNvSpPr>
          <p:nvPr>
            <p:ph type="body" sz="half" idx="2"/>
          </p:nvPr>
        </p:nvSpPr>
        <p:spPr>
          <a:xfrm>
            <a:off x="533400" y="1752600"/>
            <a:ext cx="8143056" cy="4700588"/>
          </a:xfrm>
        </p:spPr>
        <p:txBody>
          <a:bodyPr>
            <a:normAutofit/>
          </a:bodyPr>
          <a:lstStyle/>
          <a:p>
            <a:pPr algn="just" eaLnBrk="1" hangingPunct="1"/>
            <a:r>
              <a:rPr lang="cs-CZ" sz="2000">
                <a:solidFill>
                  <a:srgbClr val="003F7E"/>
                </a:solidFill>
              </a:rPr>
              <a:t>Zákon č. 159/2006 Sb., o střetu zájmů, ve znění pozdějších předpisů a Vyhláška MS ČR č. 79/2017 Sb., o stanovení struktury a formátu oznámení podle zákona o střetu zájmů;</a:t>
            </a:r>
          </a:p>
          <a:p>
            <a:pPr algn="just" eaLnBrk="1" hangingPunct="1"/>
            <a:r>
              <a:rPr lang="cs-CZ" sz="2000">
                <a:solidFill>
                  <a:srgbClr val="003F7E"/>
                </a:solidFill>
              </a:rPr>
              <a:t>Zákon stanoví povinnost veřejných funkcionářů podávat oznámení o majetku jak při vstupu do funkce, tak v průběhu výkonu funkce, tak po ukončení výkonu funkce.</a:t>
            </a:r>
          </a:p>
          <a:p>
            <a:pPr algn="just"/>
            <a:r>
              <a:rPr lang="cs-CZ" sz="2000">
                <a:solidFill>
                  <a:srgbClr val="003F7E"/>
                </a:solidFill>
              </a:rPr>
              <a:t>Povinnost se týká tzv. volených veřejných funkcionářů a dále pak některých vedoucích úředníků</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87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Samostatná působnost obce</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Do samostatné působnosti obce patří záležitosti, které jsou v zájmu obce a občanů obce, není-li věc svěřena krajům, anebo nejde-li o výkon státní správy</a:t>
            </a:r>
          </a:p>
          <a:p>
            <a:pPr algn="just" eaLnBrk="1" hangingPunct="1"/>
            <a:r>
              <a:rPr lang="cs-CZ" altLang="cs-CZ" sz="2000">
                <a:solidFill>
                  <a:srgbClr val="003F7E"/>
                </a:solidFill>
              </a:rPr>
              <a:t>Obec také pečuje o uspokojování potřeb občanů a všestranný rozvoj obce</a:t>
            </a:r>
          </a:p>
          <a:p>
            <a:pPr algn="just" eaLnBrk="1" hangingPunct="1"/>
            <a:r>
              <a:rPr lang="cs-CZ" altLang="cs-CZ" sz="2000">
                <a:solidFill>
                  <a:srgbClr val="003F7E"/>
                </a:solidFill>
              </a:rPr>
              <a:t>Jde o nakládání s majetkem (nákup, pronájem a prodej movitého i nemovitého majetku, poskytování darů či dotací), péče o místní komunikace, veřejné osvětlení, ochranu zdraví, kulturní a vzdělávací činnost, dopravní spojení, ochranu veřejného pořádku (možnost zřídit obecní policii)</a:t>
            </a:r>
          </a:p>
          <a:p>
            <a:pPr algn="just" eaLnBrk="1" hangingPunct="1"/>
            <a:r>
              <a:rPr lang="cs-CZ" altLang="cs-CZ" sz="2000">
                <a:solidFill>
                  <a:srgbClr val="003F7E"/>
                </a:solidFill>
              </a:rPr>
              <a:t>Obec může pro výkon samostatné působnosti zakládat a zřizovat právnické osoby- příspěvkové organizace a obchodní společnosti (školy, kulturní centra, technické služby, dopravní podnik, teplárny, polikliniky, lesy a rybníky, správa domů a bytů)</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4433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Volení veřejní funkcionáři</a:t>
            </a:r>
          </a:p>
        </p:txBody>
      </p:sp>
      <p:sp>
        <p:nvSpPr>
          <p:cNvPr id="8195" name="Rectangle 3"/>
          <p:cNvSpPr>
            <a:spLocks noGrp="1" noChangeArrowheads="1"/>
          </p:cNvSpPr>
          <p:nvPr>
            <p:ph type="body" sz="half" idx="2"/>
          </p:nvPr>
        </p:nvSpPr>
        <p:spPr>
          <a:xfrm>
            <a:off x="533400" y="1752600"/>
            <a:ext cx="8143056" cy="4700588"/>
          </a:xfrm>
        </p:spPr>
        <p:txBody>
          <a:bodyPr>
            <a:normAutofit fontScale="92500" lnSpcReduction="20000"/>
          </a:bodyPr>
          <a:lstStyle/>
          <a:p>
            <a:pPr algn="just"/>
            <a:r>
              <a:rPr lang="cs-CZ" sz="2000" b="1">
                <a:solidFill>
                  <a:srgbClr val="003F7E"/>
                </a:solidFill>
              </a:rPr>
              <a:t>Obec I. stupně</a:t>
            </a:r>
            <a:endParaRPr lang="cs-CZ" sz="2000">
              <a:solidFill>
                <a:srgbClr val="003F7E"/>
              </a:solidFill>
            </a:endParaRPr>
          </a:p>
          <a:p>
            <a:pPr algn="just"/>
            <a:r>
              <a:rPr lang="cs-CZ" sz="2000">
                <a:solidFill>
                  <a:srgbClr val="003F7E"/>
                </a:solidFill>
              </a:rPr>
              <a:t>Oznámení podává vždy starosta (uvolněný i neuvolněný)</a:t>
            </a:r>
          </a:p>
          <a:p>
            <a:pPr algn="just"/>
            <a:r>
              <a:rPr lang="cs-CZ" sz="2000">
                <a:solidFill>
                  <a:srgbClr val="003F7E"/>
                </a:solidFill>
              </a:rPr>
              <a:t>Ostatní členové (místostarosta, další členové rady a členové zastupitelstva) pouze v případě, že jsou uvolněni k výkonu funkce</a:t>
            </a:r>
          </a:p>
          <a:p>
            <a:pPr algn="just"/>
            <a:endParaRPr lang="cs-CZ" sz="2000">
              <a:solidFill>
                <a:srgbClr val="003F7E"/>
              </a:solidFill>
            </a:endParaRPr>
          </a:p>
          <a:p>
            <a:pPr algn="just"/>
            <a:r>
              <a:rPr lang="cs-CZ" sz="2000" b="1">
                <a:solidFill>
                  <a:srgbClr val="003F7E"/>
                </a:solidFill>
              </a:rPr>
              <a:t>Obec II. stupně (POÚ)</a:t>
            </a:r>
          </a:p>
          <a:p>
            <a:pPr algn="just"/>
            <a:r>
              <a:rPr lang="cs-CZ" sz="2000">
                <a:solidFill>
                  <a:srgbClr val="003F7E"/>
                </a:solidFill>
              </a:rPr>
              <a:t>Oznámení podává vždy starosta a místostarosta (uvolněný i neuvolněný)</a:t>
            </a:r>
          </a:p>
          <a:p>
            <a:pPr algn="just"/>
            <a:r>
              <a:rPr lang="cs-CZ" sz="2000">
                <a:solidFill>
                  <a:srgbClr val="003F7E"/>
                </a:solidFill>
              </a:rPr>
              <a:t>Ostatní členové (další členové rady a členové zastupitelstva) pouze v případě, že jsou uvolněni k výkonu funkce</a:t>
            </a:r>
          </a:p>
          <a:p>
            <a:pPr algn="just"/>
            <a:endParaRPr lang="cs-CZ" sz="2000">
              <a:solidFill>
                <a:srgbClr val="003F7E"/>
              </a:solidFill>
            </a:endParaRPr>
          </a:p>
          <a:p>
            <a:pPr algn="just"/>
            <a:r>
              <a:rPr lang="cs-CZ" sz="2000" b="1">
                <a:solidFill>
                  <a:srgbClr val="003F7E"/>
                </a:solidFill>
              </a:rPr>
              <a:t>Obec III. stupně (ORP)</a:t>
            </a:r>
          </a:p>
          <a:p>
            <a:pPr algn="just" eaLnBrk="1" hangingPunct="1"/>
            <a:r>
              <a:rPr lang="cs-CZ" sz="2000">
                <a:solidFill>
                  <a:srgbClr val="003F7E"/>
                </a:solidFill>
              </a:rPr>
              <a:t>Oznámení podává vždy starosta, místostarosta a člen rady (uvolněný i neuvolněný)</a:t>
            </a:r>
          </a:p>
          <a:p>
            <a:pPr algn="just" eaLnBrk="1" hangingPunct="1"/>
            <a:r>
              <a:rPr lang="cs-CZ" sz="2000">
                <a:solidFill>
                  <a:srgbClr val="003F7E"/>
                </a:solidFill>
              </a:rPr>
              <a:t>Ostatní členové zastupitelstva pouze v případě, že jsou uvolněni k výkonu funkce</a:t>
            </a:r>
          </a:p>
          <a:p>
            <a:pPr algn="just" eaLnBrk="1" hangingPunct="1"/>
            <a:endParaRPr lang="cs-CZ" sz="2000">
              <a:solidFill>
                <a:srgbClr val="003F7E"/>
              </a:solidFill>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8412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Typy oznámení a registr oznámení</a:t>
            </a:r>
          </a:p>
        </p:txBody>
      </p:sp>
      <p:sp>
        <p:nvSpPr>
          <p:cNvPr id="8195" name="Rectangle 3"/>
          <p:cNvSpPr>
            <a:spLocks noGrp="1" noChangeArrowheads="1"/>
          </p:cNvSpPr>
          <p:nvPr>
            <p:ph type="body" sz="half" idx="2"/>
          </p:nvPr>
        </p:nvSpPr>
        <p:spPr>
          <a:xfrm>
            <a:off x="251520" y="1700213"/>
            <a:ext cx="8568952" cy="4917207"/>
          </a:xfrm>
        </p:spPr>
        <p:txBody>
          <a:bodyPr>
            <a:normAutofit fontScale="70000" lnSpcReduction="20000"/>
          </a:bodyPr>
          <a:lstStyle/>
          <a:p>
            <a:pPr algn="just"/>
            <a:r>
              <a:rPr lang="cs-CZ" sz="2600" b="1">
                <a:solidFill>
                  <a:srgbClr val="003F7E"/>
                </a:solidFill>
              </a:rPr>
              <a:t>Vstupní</a:t>
            </a:r>
            <a:r>
              <a:rPr lang="cs-CZ" sz="2600">
                <a:solidFill>
                  <a:srgbClr val="003F7E"/>
                </a:solidFill>
              </a:rPr>
              <a:t> – podávají se do 30 dnů ode dne, kdy zapíše podpůrný orgán do registru začátek výkonu funkce VF (15 dnů); </a:t>
            </a:r>
          </a:p>
          <a:p>
            <a:pPr algn="just"/>
            <a:r>
              <a:rPr lang="cs-CZ" sz="2600" b="1">
                <a:solidFill>
                  <a:srgbClr val="003F7E"/>
                </a:solidFill>
              </a:rPr>
              <a:t>Průběžná</a:t>
            </a:r>
            <a:r>
              <a:rPr lang="cs-CZ" sz="2600">
                <a:solidFill>
                  <a:srgbClr val="003F7E"/>
                </a:solidFill>
              </a:rPr>
              <a:t> – podává VF do 30. 6. následujícího roku ve stavu ke dni 31. 12. předcházejícího roku;</a:t>
            </a:r>
          </a:p>
          <a:p>
            <a:pPr algn="just"/>
            <a:r>
              <a:rPr lang="cs-CZ" sz="2600" b="1">
                <a:solidFill>
                  <a:srgbClr val="003F7E"/>
                </a:solidFill>
              </a:rPr>
              <a:t>Výstupní</a:t>
            </a:r>
            <a:r>
              <a:rPr lang="cs-CZ" sz="2600">
                <a:solidFill>
                  <a:srgbClr val="003F7E"/>
                </a:solidFill>
              </a:rPr>
              <a:t> – do 30 dnů ode dne, kdy zapíše ukončení výkonu funkce VF podpůrný orgán do registru oznámení (15 dnů).</a:t>
            </a:r>
          </a:p>
          <a:p>
            <a:pPr algn="just" eaLnBrk="1" hangingPunct="1"/>
            <a:endParaRPr lang="cs-CZ" altLang="cs-CZ" sz="2600">
              <a:solidFill>
                <a:srgbClr val="003F7E"/>
              </a:solidFill>
            </a:endParaRPr>
          </a:p>
          <a:p>
            <a:pPr algn="just"/>
            <a:r>
              <a:rPr lang="cs-CZ" sz="2600">
                <a:solidFill>
                  <a:srgbClr val="003F7E"/>
                </a:solidFill>
              </a:rPr>
              <a:t>Registr oznámení je od 1. 9. 2017 ISVS, je veden centrálně Ministerstvem spravedlnosti;</a:t>
            </a:r>
          </a:p>
          <a:p>
            <a:pPr algn="just"/>
            <a:r>
              <a:rPr lang="cs-CZ" sz="2600">
                <a:solidFill>
                  <a:srgbClr val="003F7E"/>
                </a:solidFill>
              </a:rPr>
              <a:t>Tajemníci OÚ a MÚ již nejsou nadále evidenčními orgány, namísto toho jsou OÚ, MÚ podpůrnými orgány;</a:t>
            </a:r>
          </a:p>
          <a:p>
            <a:pPr algn="just"/>
            <a:r>
              <a:rPr lang="cs-CZ" sz="2600">
                <a:solidFill>
                  <a:srgbClr val="003F7E"/>
                </a:solidFill>
              </a:rPr>
              <a:t>Hlavním úkolem podpůrných orgánů je plnit registr stanovenými údaji </a:t>
            </a:r>
            <a:br>
              <a:rPr lang="cs-CZ" sz="2600">
                <a:solidFill>
                  <a:srgbClr val="003F7E"/>
                </a:solidFill>
              </a:rPr>
            </a:br>
            <a:r>
              <a:rPr lang="cs-CZ" sz="2600">
                <a:solidFill>
                  <a:srgbClr val="003F7E"/>
                </a:solidFill>
              </a:rPr>
              <a:t>o veřejných funkcionářích a zanášet do něj změny na dotčených funkcích (vznik, změna, zánik) a informovat zapsaného veřejného funkcionáře do 15 dní od zápisu do jaké lhůty má podat stanovené oznámení;</a:t>
            </a:r>
          </a:p>
          <a:p>
            <a:pPr algn="just"/>
            <a:r>
              <a:rPr lang="cs-CZ" sz="2600" b="1">
                <a:solidFill>
                  <a:srgbClr val="003F7E"/>
                </a:solidFill>
              </a:rPr>
              <a:t>Na malých obcích tak starosta v čele úřadu plní funkci podpůrného orgánu, ale zároveň je i VF povinným podat stanovená oznámení.</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439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Typy oznámení</a:t>
            </a:r>
          </a:p>
        </p:txBody>
      </p:sp>
      <p:sp>
        <p:nvSpPr>
          <p:cNvPr id="8195" name="Rectangle 3"/>
          <p:cNvSpPr>
            <a:spLocks noGrp="1" noChangeArrowheads="1"/>
          </p:cNvSpPr>
          <p:nvPr>
            <p:ph type="body" sz="half" idx="2"/>
          </p:nvPr>
        </p:nvSpPr>
        <p:spPr>
          <a:xfrm>
            <a:off x="251520" y="1752600"/>
            <a:ext cx="8496944" cy="4916760"/>
          </a:xfrm>
        </p:spPr>
        <p:txBody>
          <a:bodyPr>
            <a:normAutofit fontScale="92500" lnSpcReduction="20000"/>
          </a:bodyPr>
          <a:lstStyle/>
          <a:p>
            <a:pPr marL="354013" lvl="1" indent="-354013" algn="just">
              <a:buNone/>
            </a:pPr>
            <a:r>
              <a:rPr lang="cs-CZ" sz="1800" b="1">
                <a:solidFill>
                  <a:srgbClr val="003F7E"/>
                </a:solidFill>
              </a:rPr>
              <a:t>O činnostech (tedy zda VF) - § 9 ZOSZ</a:t>
            </a:r>
          </a:p>
          <a:p>
            <a:pPr marL="354013" lvl="2" indent="-354013" algn="just"/>
            <a:r>
              <a:rPr lang="cs-CZ" sz="1800" b="1">
                <a:solidFill>
                  <a:srgbClr val="003F7E"/>
                </a:solidFill>
              </a:rPr>
              <a:t>podniká nebo provozuje jinou samostatnou výdělečnou činnost</a:t>
            </a:r>
            <a:r>
              <a:rPr lang="cs-CZ" sz="1800">
                <a:solidFill>
                  <a:srgbClr val="003F7E"/>
                </a:solidFill>
              </a:rPr>
              <a:t>, a předmět, způsob a místo výkonu podnikání nebo této činnosti (samostatně nebo prostřednictvím odpovědného zástupce);</a:t>
            </a:r>
          </a:p>
          <a:p>
            <a:pPr marL="354013" lvl="2" indent="-354013" algn="just"/>
            <a:r>
              <a:rPr lang="cs-CZ" sz="1800" b="1">
                <a:solidFill>
                  <a:srgbClr val="003F7E"/>
                </a:solidFill>
              </a:rPr>
              <a:t>je společníkem nebo členem PODNIKAJÍCÍ právnické osoby</a:t>
            </a:r>
            <a:r>
              <a:rPr lang="cs-CZ" sz="1800">
                <a:solidFill>
                  <a:srgbClr val="003F7E"/>
                </a:solidFill>
              </a:rPr>
              <a:t>, a o jakou podnikající právnickou osobu jde (obchodní firma nebo název, identifikační číslo osoby a sídlo) - v.o.s., k.s., s.r.o., a.s., spolky (pokud podnikají a vykazují zisk), družstva (jsou – li založena za účelem podnikání);</a:t>
            </a:r>
          </a:p>
          <a:p>
            <a:pPr marL="354013" lvl="2" indent="-354013" algn="just"/>
            <a:r>
              <a:rPr lang="cs-CZ" sz="1800" b="1">
                <a:solidFill>
                  <a:srgbClr val="003F7E"/>
                </a:solidFill>
              </a:rPr>
              <a:t>je členem statutárního orgánu, členem řídícího, dozorčího nebo kontrolního orgánu PODNIKAJÍCÍ právnické osoby</a:t>
            </a:r>
            <a:r>
              <a:rPr lang="cs-CZ" sz="1800">
                <a:solidFill>
                  <a:srgbClr val="003F7E"/>
                </a:solidFill>
              </a:rPr>
              <a:t>, a o jakou podnikající právnickou osobu jde (obchodní firma nebo název, identifikační číslo osoby a sídlo), - v.o.s., k.s., s.r.o., a.s., spolky (pokud podnikají a vykazují zisk), družstva (jsou – li založena za účelem podnikání);</a:t>
            </a:r>
          </a:p>
          <a:p>
            <a:pPr marL="354013" lvl="2" indent="-354013" algn="just"/>
            <a:r>
              <a:rPr lang="cs-CZ" sz="1800" b="1">
                <a:solidFill>
                  <a:srgbClr val="003F7E"/>
                </a:solidFill>
              </a:rPr>
              <a:t>vykonává činnost v pracovněprávním nebo obdobném vztahu nebo ve služebním poměru</a:t>
            </a:r>
            <a:r>
              <a:rPr lang="cs-CZ" sz="1800">
                <a:solidFill>
                  <a:srgbClr val="003F7E"/>
                </a:solidFill>
              </a:rPr>
              <a:t>, nejde-li o vztah nebo poměr, v němž působí jako veřejný funkcionář, (v nejčastějším případě je obdobný vztah např. DPP a DPČ);</a:t>
            </a:r>
          </a:p>
          <a:p>
            <a:pPr marL="354013" lvl="2" indent="-354013" algn="just"/>
            <a:r>
              <a:rPr lang="cs-CZ" sz="1800" b="1">
                <a:solidFill>
                  <a:srgbClr val="003F7E"/>
                </a:solidFill>
              </a:rPr>
              <a:t>je provozovatelem rozhlasového nebo televizního vysílání nebo vydavatelem periodického tisku</a:t>
            </a:r>
            <a:r>
              <a:rPr lang="cs-CZ" sz="1800">
                <a:solidFill>
                  <a:srgbClr val="003F7E"/>
                </a:solidFill>
              </a:rPr>
              <a:t>, anebo společníkem, členem nebo ovládající osobou právnické osoby, která je provozovatelem rozhlasového nebo televizního vysílání nebo vydavatelem periodického tisku.</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7403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87824" y="332656"/>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Typy oznámení</a:t>
            </a:r>
          </a:p>
        </p:txBody>
      </p:sp>
      <p:sp>
        <p:nvSpPr>
          <p:cNvPr id="8195" name="Rectangle 3"/>
          <p:cNvSpPr>
            <a:spLocks noGrp="1" noChangeArrowheads="1"/>
          </p:cNvSpPr>
          <p:nvPr>
            <p:ph type="body" sz="half" idx="2"/>
          </p:nvPr>
        </p:nvSpPr>
        <p:spPr>
          <a:xfrm>
            <a:off x="179512" y="1484784"/>
            <a:ext cx="8712968" cy="5256584"/>
          </a:xfrm>
        </p:spPr>
        <p:txBody>
          <a:bodyPr>
            <a:normAutofit fontScale="47500" lnSpcReduction="20000"/>
          </a:bodyPr>
          <a:lstStyle/>
          <a:p>
            <a:pPr marL="0" indent="0" algn="just">
              <a:buNone/>
            </a:pPr>
            <a:r>
              <a:rPr lang="cs-CZ" sz="2900" b="1">
                <a:solidFill>
                  <a:srgbClr val="003F7E"/>
                </a:solidFill>
              </a:rPr>
              <a:t>O majetku (tedy VF je povinen oznámit) - § 10 ZOSZ</a:t>
            </a:r>
          </a:p>
          <a:p>
            <a:pPr marL="354013" lvl="2" indent="-171450" algn="just"/>
            <a:r>
              <a:rPr lang="cs-CZ" sz="2900">
                <a:solidFill>
                  <a:srgbClr val="003F7E"/>
                </a:solidFill>
              </a:rPr>
              <a:t>majetek, který </a:t>
            </a:r>
            <a:r>
              <a:rPr lang="cs-CZ" sz="2900" b="1" u="sng">
                <a:solidFill>
                  <a:srgbClr val="003F7E"/>
                </a:solidFill>
              </a:rPr>
              <a:t>vlastní ke dni předcházejícímu dni </a:t>
            </a:r>
            <a:r>
              <a:rPr lang="cs-CZ" sz="2900">
                <a:solidFill>
                  <a:srgbClr val="003F7E"/>
                </a:solidFill>
              </a:rPr>
              <a:t>zahájení výkonu funkce, a</a:t>
            </a:r>
          </a:p>
          <a:p>
            <a:pPr marL="354013" lvl="2" indent="-171450" algn="just"/>
            <a:r>
              <a:rPr lang="cs-CZ" sz="2900">
                <a:solidFill>
                  <a:srgbClr val="003F7E"/>
                </a:solidFill>
              </a:rPr>
              <a:t>majetek, který </a:t>
            </a:r>
            <a:r>
              <a:rPr lang="cs-CZ" sz="2900" b="1">
                <a:solidFill>
                  <a:srgbClr val="003F7E"/>
                </a:solidFill>
              </a:rPr>
              <a:t>nabyl v průběhu výkonu funkce</a:t>
            </a:r>
            <a:r>
              <a:rPr lang="cs-CZ" sz="2900">
                <a:solidFill>
                  <a:srgbClr val="003F7E"/>
                </a:solidFill>
              </a:rPr>
              <a:t>.</a:t>
            </a:r>
          </a:p>
          <a:p>
            <a:pPr marL="0" lvl="2" indent="0" algn="just">
              <a:buNone/>
            </a:pPr>
            <a:r>
              <a:rPr lang="cs-CZ" sz="2900">
                <a:solidFill>
                  <a:srgbClr val="003F7E"/>
                </a:solidFill>
              </a:rPr>
              <a:t>V oznámení o majetku veřejný funkcionář uvede:</a:t>
            </a:r>
          </a:p>
          <a:p>
            <a:pPr marL="354013" lvl="2" indent="-171450" algn="just"/>
            <a:r>
              <a:rPr lang="cs-CZ" sz="2900" b="1">
                <a:solidFill>
                  <a:srgbClr val="003F7E"/>
                </a:solidFill>
              </a:rPr>
              <a:t>věci nemovité </a:t>
            </a:r>
            <a:r>
              <a:rPr lang="cs-CZ" sz="2900">
                <a:solidFill>
                  <a:srgbClr val="003F7E"/>
                </a:solidFill>
              </a:rPr>
              <a:t>(tj. pozemky vč. staveb, podzemní stavby se samostatným účelovým určením, ale i věcná břemena ve prospěch VF, zástavní právo ve prospěch VF, právo stavby ve prospěch VF, bytové jednotky, stavba, která není součástí pozemku). </a:t>
            </a:r>
            <a:r>
              <a:rPr lang="cs-CZ" sz="2900" b="1">
                <a:solidFill>
                  <a:srgbClr val="003F7E"/>
                </a:solidFill>
              </a:rPr>
              <a:t>V případě bytu v bytovém družstvu se byt oznamuje jako podíl v družstvu.</a:t>
            </a:r>
          </a:p>
          <a:p>
            <a:pPr marL="354013" lvl="2" indent="-171450" algn="just"/>
            <a:r>
              <a:rPr lang="cs-CZ" sz="2900" b="1">
                <a:solidFill>
                  <a:srgbClr val="003F7E"/>
                </a:solidFill>
              </a:rPr>
              <a:t>cenné papíry, zaknihované cenné papíry nebo práva s nimi spojená </a:t>
            </a:r>
            <a:r>
              <a:rPr lang="cs-CZ" sz="2900">
                <a:solidFill>
                  <a:srgbClr val="003F7E"/>
                </a:solidFill>
              </a:rPr>
              <a:t>(např. akcie, směnky, dluhopisy – nyní bez rozlišení „nabývací hodnoty“),</a:t>
            </a:r>
          </a:p>
          <a:p>
            <a:pPr marL="354013" lvl="2" indent="-171450" algn="just"/>
            <a:r>
              <a:rPr lang="cs-CZ" sz="2900" b="1">
                <a:solidFill>
                  <a:srgbClr val="003F7E"/>
                </a:solidFill>
              </a:rPr>
              <a:t>podíl v obchodní korporaci nepředstavovaný cenným papírem nebo zaknihovaným cenným papírem</a:t>
            </a:r>
            <a:r>
              <a:rPr lang="cs-CZ" sz="2900">
                <a:solidFill>
                  <a:srgbClr val="003F7E"/>
                </a:solidFill>
              </a:rPr>
              <a:t> (např. podíl v s.r.o., u družstva má každý člen jeden podíl, podíl v akciové společnosti bude oznámen jako cenný papír), a</a:t>
            </a:r>
          </a:p>
          <a:p>
            <a:pPr marL="354013" lvl="2" indent="-171450" algn="just"/>
            <a:r>
              <a:rPr lang="cs-CZ" sz="2900" b="1">
                <a:solidFill>
                  <a:srgbClr val="003F7E"/>
                </a:solidFill>
              </a:rPr>
              <a:t>jiné věci movité určené podle druhu </a:t>
            </a:r>
            <a:r>
              <a:rPr lang="cs-CZ" sz="2900">
                <a:solidFill>
                  <a:srgbClr val="003F7E"/>
                </a:solidFill>
              </a:rPr>
              <a:t>(i peníze na účtu a v hotovosti, pohledávky),</a:t>
            </a:r>
          </a:p>
          <a:p>
            <a:pPr marL="354013" lvl="3" indent="-171450" algn="just"/>
            <a:r>
              <a:rPr lang="cs-CZ" sz="2900">
                <a:solidFill>
                  <a:srgbClr val="003F7E"/>
                </a:solidFill>
              </a:rPr>
              <a:t>1. jejichž cena, která je v daném místě a čase obvyklá, </a:t>
            </a:r>
            <a:r>
              <a:rPr lang="cs-CZ" sz="2900" b="1">
                <a:solidFill>
                  <a:srgbClr val="003F7E"/>
                </a:solidFill>
              </a:rPr>
              <a:t>přesahuje v jednotlivém případě částku 500 000 Kč</a:t>
            </a:r>
            <a:r>
              <a:rPr lang="cs-CZ" sz="2900">
                <a:solidFill>
                  <a:srgbClr val="003F7E"/>
                </a:solidFill>
              </a:rPr>
              <a:t>, </a:t>
            </a:r>
            <a:r>
              <a:rPr lang="cs-CZ" sz="2900" b="1">
                <a:solidFill>
                  <a:srgbClr val="003F7E"/>
                </a:solidFill>
              </a:rPr>
              <a:t>jde-li o vstupní oznámení o majetku</a:t>
            </a:r>
            <a:r>
              <a:rPr lang="cs-CZ" sz="2900">
                <a:solidFill>
                  <a:srgbClr val="003F7E"/>
                </a:solidFill>
              </a:rPr>
              <a:t>, nebo</a:t>
            </a:r>
          </a:p>
          <a:p>
            <a:pPr marL="354013" lvl="3" indent="-171450" algn="just"/>
            <a:r>
              <a:rPr lang="cs-CZ" sz="2900">
                <a:solidFill>
                  <a:srgbClr val="003F7E"/>
                </a:solidFill>
              </a:rPr>
              <a:t>2. pokud je nabyl v průběhu kalendářního roku a </a:t>
            </a:r>
            <a:r>
              <a:rPr lang="cs-CZ" sz="2900" b="1">
                <a:solidFill>
                  <a:srgbClr val="003F7E"/>
                </a:solidFill>
              </a:rPr>
              <a:t>jejich hodnota ve svém souhrnu</a:t>
            </a:r>
            <a:r>
              <a:rPr lang="cs-CZ" sz="2900">
                <a:solidFill>
                  <a:srgbClr val="003F7E"/>
                </a:solidFill>
              </a:rPr>
              <a:t>, do něhož se nezapočítávají věci, jejichž cena je nižší než 50 000 Kč, </a:t>
            </a:r>
            <a:r>
              <a:rPr lang="cs-CZ" sz="2900" b="1">
                <a:solidFill>
                  <a:srgbClr val="003F7E"/>
                </a:solidFill>
              </a:rPr>
              <a:t>přesáhla částku 500 000 Kč, jde-li o průběžné oznámení o majetku.</a:t>
            </a:r>
          </a:p>
          <a:p>
            <a:pPr marL="355600" lvl="2" indent="0" algn="just">
              <a:buNone/>
            </a:pPr>
            <a:r>
              <a:rPr lang="cs-CZ" sz="2900">
                <a:solidFill>
                  <a:srgbClr val="003F7E"/>
                </a:solidFill>
              </a:rPr>
              <a:t>V oznámení o majetku veřejný funkcionář dále uvede způsob nabytí a cenu majetku (nemovité věci a jiné movité věci určené podle druhu), s výjimkou ceny u věcí nemovitých, jde-li o vstupní oznámení. </a:t>
            </a:r>
          </a:p>
          <a:p>
            <a:pPr marL="355600" lvl="2" indent="0" algn="just">
              <a:buNone/>
            </a:pPr>
            <a:r>
              <a:rPr lang="cs-CZ" sz="2900">
                <a:solidFill>
                  <a:srgbClr val="003F7E"/>
                </a:solidFill>
              </a:rPr>
              <a:t>U jiných věcí movitých určených podle druhu se u vstupního oznámení uvádí cena, která je v daném místě a čase obvyklá. V průběžném oznámení se uvádí cena, za kterou veřejný funkcionář věc nemovitou nebo jinou věc movitou nabyl.</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5941"/>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4464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53826" y="242292"/>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Typy oznámení</a:t>
            </a:r>
          </a:p>
        </p:txBody>
      </p:sp>
      <p:sp>
        <p:nvSpPr>
          <p:cNvPr id="8195" name="Rectangle 3"/>
          <p:cNvSpPr>
            <a:spLocks noGrp="1" noChangeArrowheads="1"/>
          </p:cNvSpPr>
          <p:nvPr>
            <p:ph type="body" sz="half" idx="2"/>
          </p:nvPr>
        </p:nvSpPr>
        <p:spPr>
          <a:xfrm>
            <a:off x="251520" y="1556792"/>
            <a:ext cx="8496944" cy="5112568"/>
          </a:xfrm>
        </p:spPr>
        <p:txBody>
          <a:bodyPr>
            <a:noAutofit/>
          </a:bodyPr>
          <a:lstStyle/>
          <a:p>
            <a:pPr algn="just"/>
            <a:r>
              <a:rPr lang="cs-CZ" sz="1400" b="1">
                <a:solidFill>
                  <a:srgbClr val="003F7E"/>
                </a:solidFill>
              </a:rPr>
              <a:t>O příjmech, darech a závazcích  (tedy VF je povinen) - § 11 ZOSZ</a:t>
            </a:r>
          </a:p>
          <a:p>
            <a:pPr algn="just"/>
            <a:r>
              <a:rPr lang="cs-CZ" sz="1400">
                <a:solidFill>
                  <a:srgbClr val="003F7E"/>
                </a:solidFill>
              </a:rPr>
              <a:t>VF je povinen přesně, úplně a pravdivě oznámit, že během výkonu funkce získal:</a:t>
            </a:r>
          </a:p>
          <a:p>
            <a:pPr lvl="1" algn="just"/>
            <a:r>
              <a:rPr lang="cs-CZ" sz="1400" b="1">
                <a:solidFill>
                  <a:srgbClr val="003F7E"/>
                </a:solidFill>
              </a:rPr>
              <a:t>peněžité příjmy </a:t>
            </a:r>
            <a:r>
              <a:rPr lang="cs-CZ" sz="1400">
                <a:solidFill>
                  <a:srgbClr val="003F7E"/>
                </a:solidFill>
              </a:rPr>
              <a:t>nebo jiné majetkové výhody, (zejm. dary, s výjimkou darů podle § 10 - oznámení o majetku, plnění z pojistných událostí, benefity v podobě vstupenek na kulturní akce, rekreační pobyty, apod.);</a:t>
            </a:r>
          </a:p>
          <a:p>
            <a:pPr lvl="1" algn="just"/>
            <a:r>
              <a:rPr lang="cs-CZ" sz="1400" b="1">
                <a:solidFill>
                  <a:srgbClr val="003F7E"/>
                </a:solidFill>
              </a:rPr>
              <a:t>odměny, </a:t>
            </a:r>
          </a:p>
          <a:p>
            <a:pPr lvl="1" algn="just"/>
            <a:r>
              <a:rPr lang="cs-CZ" sz="1400" b="1">
                <a:solidFill>
                  <a:srgbClr val="003F7E"/>
                </a:solidFill>
              </a:rPr>
              <a:t>příjmy z podnikatelské nebo jiné samostatné výdělečné činnosti</a:t>
            </a:r>
            <a:r>
              <a:rPr lang="cs-CZ" sz="1400">
                <a:solidFill>
                  <a:srgbClr val="003F7E"/>
                </a:solidFill>
              </a:rPr>
              <a:t>, </a:t>
            </a:r>
          </a:p>
          <a:p>
            <a:pPr lvl="1" algn="just"/>
            <a:r>
              <a:rPr lang="cs-CZ" sz="1400" b="1">
                <a:solidFill>
                  <a:srgbClr val="003F7E"/>
                </a:solidFill>
              </a:rPr>
              <a:t>dividendy</a:t>
            </a:r>
            <a:r>
              <a:rPr lang="cs-CZ" sz="1400">
                <a:solidFill>
                  <a:srgbClr val="003F7E"/>
                </a:solidFill>
              </a:rPr>
              <a:t> nebo jiné příjmy z účasti nebo činnosti v podnikajících právnických osobách,</a:t>
            </a:r>
          </a:p>
          <a:p>
            <a:pPr marL="271463" lvl="1" indent="0" algn="just">
              <a:buNone/>
            </a:pPr>
            <a:r>
              <a:rPr lang="cs-CZ" sz="1400" b="1">
                <a:solidFill>
                  <a:srgbClr val="003F7E"/>
                </a:solidFill>
              </a:rPr>
              <a:t>↑pokud souhrnná výše přesáhne v kalendářním roce 100 000 Kč.</a:t>
            </a:r>
            <a:endParaRPr lang="cs-CZ" sz="1400">
              <a:solidFill>
                <a:srgbClr val="003F7E"/>
              </a:solidFill>
            </a:endParaRPr>
          </a:p>
          <a:p>
            <a:pPr lvl="1" algn="just"/>
            <a:r>
              <a:rPr lang="cs-CZ" sz="1400" b="1">
                <a:solidFill>
                  <a:srgbClr val="003F7E"/>
                </a:solidFill>
              </a:rPr>
              <a:t>za peněžitý příjem nebo jinou majetkovou výhodu se pro tento účel nepovažují plat, odměna nebo další náležitosti, na které má veřejný funkcionář nárok v souvislosti s výkonem funkce </a:t>
            </a:r>
            <a:r>
              <a:rPr lang="cs-CZ" sz="1400">
                <a:solidFill>
                  <a:srgbClr val="003F7E"/>
                </a:solidFill>
              </a:rPr>
              <a:t>a příjmy manžela nebo partnera VF - do tohoto souhrnu se nezapočítávají dary, jejichž cena je nižší než 10 000 Kč,</a:t>
            </a:r>
          </a:p>
          <a:p>
            <a:pPr algn="just"/>
            <a:r>
              <a:rPr lang="cs-CZ" sz="1400" b="1">
                <a:solidFill>
                  <a:srgbClr val="003F7E"/>
                </a:solidFill>
              </a:rPr>
              <a:t>má nesplacené závazky, zejména půjčky, úvěry, nájemné, závazky ze smlouvy o nájmu s právem koupě nebo směnečné závazky</a:t>
            </a:r>
            <a:r>
              <a:rPr lang="cs-CZ" sz="1400">
                <a:solidFill>
                  <a:srgbClr val="003F7E"/>
                </a:solidFill>
              </a:rPr>
              <a:t>, pokud </a:t>
            </a:r>
            <a:r>
              <a:rPr lang="cs-CZ" sz="1400" b="1">
                <a:solidFill>
                  <a:srgbClr val="003F7E"/>
                </a:solidFill>
              </a:rPr>
              <a:t>souhrnná</a:t>
            </a:r>
            <a:r>
              <a:rPr lang="cs-CZ" sz="1400">
                <a:solidFill>
                  <a:srgbClr val="003F7E"/>
                </a:solidFill>
              </a:rPr>
              <a:t> výše závazků </a:t>
            </a:r>
            <a:r>
              <a:rPr lang="cs-CZ" sz="1400" b="1">
                <a:solidFill>
                  <a:srgbClr val="003F7E"/>
                </a:solidFill>
              </a:rPr>
              <a:t>přesáhla</a:t>
            </a:r>
            <a:r>
              <a:rPr lang="cs-CZ" sz="1400">
                <a:solidFill>
                  <a:srgbClr val="003F7E"/>
                </a:solidFill>
              </a:rPr>
              <a:t> k 31. prosinci kalendářního roku, za nějž se oznámení podává, </a:t>
            </a:r>
            <a:r>
              <a:rPr lang="cs-CZ" sz="1400" b="1">
                <a:solidFill>
                  <a:srgbClr val="003F7E"/>
                </a:solidFill>
              </a:rPr>
              <a:t>částku 100 000 Kč.</a:t>
            </a:r>
          </a:p>
          <a:p>
            <a:pPr algn="just"/>
            <a:endParaRPr lang="cs-CZ" sz="1400" b="1">
              <a:solidFill>
                <a:srgbClr val="003F7E"/>
              </a:solidFill>
            </a:endParaRPr>
          </a:p>
          <a:p>
            <a:pPr marL="0" indent="0" algn="just">
              <a:buNone/>
            </a:pPr>
            <a:r>
              <a:rPr lang="cs-CZ" sz="1400">
                <a:solidFill>
                  <a:srgbClr val="003F7E"/>
                </a:solidFill>
              </a:rPr>
              <a:t>Veřejný funkcionář je povinen v oznámení uvést výši, druh a zdroj každého příjmu a výši a druh závazku včetně toho, vůči komu takový závazek má; fyzickou osobu označí jménem, popřípadě jmény a příjmením, právnickou osobu označí obchodní firmou nebo názvem, identifikačním číslem osoby a sídlem.</a:t>
            </a:r>
          </a:p>
          <a:p>
            <a:pPr algn="just" eaLnBrk="1" hangingPunct="1"/>
            <a:endParaRPr lang="cs-CZ" altLang="cs-CZ" sz="14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5434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Podpůrný orgán</a:t>
            </a:r>
          </a:p>
        </p:txBody>
      </p:sp>
      <p:sp>
        <p:nvSpPr>
          <p:cNvPr id="8195" name="Rectangle 3"/>
          <p:cNvSpPr>
            <a:spLocks noGrp="1" noChangeArrowheads="1"/>
          </p:cNvSpPr>
          <p:nvPr>
            <p:ph type="body" sz="half" idx="2"/>
          </p:nvPr>
        </p:nvSpPr>
        <p:spPr>
          <a:xfrm>
            <a:off x="395536" y="1752600"/>
            <a:ext cx="8352928" cy="4700588"/>
          </a:xfrm>
        </p:spPr>
        <p:txBody>
          <a:bodyPr>
            <a:normAutofit fontScale="62500" lnSpcReduction="20000"/>
          </a:bodyPr>
          <a:lstStyle/>
          <a:p>
            <a:pPr algn="just"/>
            <a:r>
              <a:rPr lang="cs-CZ" sz="4000">
                <a:solidFill>
                  <a:srgbClr val="003F7E"/>
                </a:solidFill>
              </a:rPr>
              <a:t>Podpůrný orgán zapíše:</a:t>
            </a:r>
          </a:p>
          <a:p>
            <a:pPr marL="449263" lvl="1" indent="-177800" algn="just"/>
            <a:r>
              <a:rPr lang="cs-CZ" sz="4000">
                <a:solidFill>
                  <a:srgbClr val="003F7E"/>
                </a:solidFill>
              </a:rPr>
              <a:t>neprodleně, nejpozději však do 15 dnů ode dne zahájení nebo skončení výkonu funkce do registru oznámení</a:t>
            </a:r>
            <a:r>
              <a:rPr lang="cs-CZ" sz="4000" b="1">
                <a:solidFill>
                  <a:srgbClr val="003F7E"/>
                </a:solidFill>
              </a:rPr>
              <a:t>  jméno, popřípadě jména a příjmení VF, datum a místo jeho narození, a data zahájení a skončení výkonu jeho funkce;</a:t>
            </a:r>
          </a:p>
          <a:p>
            <a:pPr marL="449263" lvl="1" indent="-177800" algn="just"/>
            <a:r>
              <a:rPr lang="cs-CZ" sz="4000">
                <a:solidFill>
                  <a:srgbClr val="003F7E"/>
                </a:solidFill>
              </a:rPr>
              <a:t>Podpůrný orgán neprodleně poté, co do registru oznámení zapíše stanovené údaje, informuje příslušného VF o tom, že byly do registru oznámení zapsány jeho údaje, a sdělí mu datum, kdy byl zapsán a do kterého je VF povinen podat příslušná oznámení;</a:t>
            </a:r>
          </a:p>
          <a:p>
            <a:pPr marL="449263" lvl="1" indent="-177800" algn="just"/>
            <a:r>
              <a:rPr lang="cs-CZ" sz="4000">
                <a:solidFill>
                  <a:srgbClr val="003F7E"/>
                </a:solidFill>
              </a:rPr>
              <a:t> Obecní úřady v postavení podpůrných orgánů tyto činnosti vykonávají v rámci přenesené působnosti. </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9238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Vyplňování oznámení</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a:r>
              <a:rPr lang="cs-CZ" sz="2000">
                <a:solidFill>
                  <a:srgbClr val="003F7E"/>
                </a:solidFill>
              </a:rPr>
              <a:t>Oznámení je povinen VF učinit za podmínek a v rozsahu údajů blíže specifikovaných ve vyhlášce MSP č. 79/2017 Sb., o stanovení struktury a formátu oznámení podle zákona o střetu zájmů, modifikovaných čl. II bodu 3 přechodných ustanovení zákona č. 14/2017 Sb.;</a:t>
            </a:r>
          </a:p>
          <a:p>
            <a:pPr algn="just"/>
            <a:r>
              <a:rPr lang="cs-CZ" sz="2000">
                <a:solidFill>
                  <a:srgbClr val="003F7E"/>
                </a:solidFill>
              </a:rPr>
              <a:t>Oznámení se podává elektronickou formou vyplněním příslušného formuláře prostřednictvím registru oznámení (nebo datovou zprávou s ověřenou totožností);</a:t>
            </a:r>
          </a:p>
          <a:p>
            <a:pPr algn="just"/>
            <a:r>
              <a:rPr lang="cs-CZ" sz="2000">
                <a:solidFill>
                  <a:srgbClr val="003F7E"/>
                </a:solidFill>
              </a:rPr>
              <a:t>Přístupové jméno a heslo generuje podpůrný orgán.</a:t>
            </a:r>
          </a:p>
          <a:p>
            <a:pPr algn="just"/>
            <a:r>
              <a:rPr lang="cs-CZ" sz="2000">
                <a:solidFill>
                  <a:srgbClr val="003F7E"/>
                </a:solidFill>
              </a:rPr>
              <a:t>Podpůrný orgán přistupuje do registru prostřednictvím jednotného </a:t>
            </a:r>
            <a:r>
              <a:rPr lang="cs-CZ" sz="2000" err="1">
                <a:solidFill>
                  <a:srgbClr val="003F7E"/>
                </a:solidFill>
              </a:rPr>
              <a:t>identitního</a:t>
            </a:r>
            <a:r>
              <a:rPr lang="cs-CZ" sz="2000">
                <a:solidFill>
                  <a:srgbClr val="003F7E"/>
                </a:solidFill>
              </a:rPr>
              <a:t> prostoru (JIP) </a:t>
            </a:r>
            <a:r>
              <a:rPr lang="cs-CZ" sz="2000" err="1">
                <a:solidFill>
                  <a:srgbClr val="003F7E"/>
                </a:solidFill>
              </a:rPr>
              <a:t>Czechpoint</a:t>
            </a:r>
            <a:endParaRPr lang="cs-CZ" sz="2000">
              <a:solidFill>
                <a:srgbClr val="003F7E"/>
              </a:solidFill>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2537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sz="2800" b="1">
                <a:solidFill>
                  <a:srgbClr val="003F7E"/>
                </a:solidFill>
                <a:latin typeface="Tahoma" panose="020B0604030504040204" pitchFamily="34" charset="0"/>
                <a:ea typeface="Tahoma" panose="020B0604030504040204" pitchFamily="34" charset="0"/>
                <a:cs typeface="Tahoma" panose="020B0604030504040204" pitchFamily="34" charset="0"/>
              </a:rPr>
              <a:t>Přestupky – střet zájmů</a:t>
            </a:r>
            <a:endParaRPr lang="cs-CZ" altLang="cs-CZ" sz="2800" b="1">
              <a:solidFill>
                <a:srgbClr val="003F7E"/>
              </a:solidFill>
              <a:latin typeface="Tahoma" panose="020B0604030504040204" pitchFamily="34" charset="0"/>
              <a:ea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251520" y="1752600"/>
            <a:ext cx="8496944" cy="4988768"/>
          </a:xfrm>
        </p:spPr>
        <p:txBody>
          <a:bodyPr>
            <a:noAutofit/>
          </a:bodyPr>
          <a:lstStyle/>
          <a:p>
            <a:pPr marL="182563" lvl="1" indent="0" algn="just">
              <a:buNone/>
            </a:pPr>
            <a:r>
              <a:rPr lang="cs-CZ" sz="1800" b="1">
                <a:solidFill>
                  <a:srgbClr val="003F7E"/>
                </a:solidFill>
              </a:rPr>
              <a:t>VF se dopustí přestupku při podávání oznámení: </a:t>
            </a:r>
          </a:p>
          <a:p>
            <a:pPr marL="628650" lvl="2" indent="-182563" algn="just"/>
            <a:r>
              <a:rPr lang="cs-CZ" sz="1800">
                <a:solidFill>
                  <a:srgbClr val="003F7E"/>
                </a:solidFill>
              </a:rPr>
              <a:t>v oznámení uvede zjevně nepřesné, neúplné nebo nepravdivé údaje;</a:t>
            </a:r>
          </a:p>
          <a:p>
            <a:pPr marL="628650" lvl="2" indent="-182563" algn="just"/>
            <a:r>
              <a:rPr lang="cs-CZ" sz="1800">
                <a:solidFill>
                  <a:srgbClr val="003F7E"/>
                </a:solidFill>
              </a:rPr>
              <a:t>neučiní oznámení v příslušné lhůtě;</a:t>
            </a:r>
          </a:p>
          <a:p>
            <a:pPr marL="182563" lvl="2" indent="0" algn="just">
              <a:buNone/>
              <a:tabLst>
                <a:tab pos="182563" algn="l"/>
              </a:tabLst>
            </a:pPr>
            <a:r>
              <a:rPr lang="cs-CZ" sz="1800" b="1">
                <a:solidFill>
                  <a:srgbClr val="003F7E"/>
                </a:solidFill>
              </a:rPr>
              <a:t>Jiná fyzická osoba se dopustí přestupku, pokud: </a:t>
            </a:r>
          </a:p>
          <a:p>
            <a:pPr marL="628650" lvl="2" indent="-274638" algn="just">
              <a:tabLst>
                <a:tab pos="363538" algn="l"/>
              </a:tabLst>
            </a:pPr>
            <a:r>
              <a:rPr lang="cs-CZ" sz="1800">
                <a:solidFill>
                  <a:srgbClr val="003F7E"/>
                </a:solidFill>
              </a:rPr>
              <a:t>neučiní po skončení výkonu funkce VF v zákonné lhůtě výstupní oznámení nebo v něm uvede zjevně nepřesné, neúplné nebo nepravdivé údaje;</a:t>
            </a:r>
          </a:p>
          <a:p>
            <a:pPr marL="628650" lvl="2" indent="-274638" algn="just">
              <a:tabLst>
                <a:tab pos="363538" algn="l"/>
              </a:tabLst>
            </a:pPr>
            <a:r>
              <a:rPr lang="cs-CZ" sz="1800">
                <a:solidFill>
                  <a:srgbClr val="003F7E"/>
                </a:solidFill>
              </a:rPr>
              <a:t>sdělí třetí osobě uživatelské jméno a přístupové heslo k nahlížení do CRO;</a:t>
            </a:r>
          </a:p>
          <a:p>
            <a:pPr marL="628650" lvl="2" indent="-274638" algn="just">
              <a:tabLst>
                <a:tab pos="363538" algn="l"/>
              </a:tabLst>
            </a:pPr>
            <a:r>
              <a:rPr lang="cs-CZ" sz="1800">
                <a:solidFill>
                  <a:srgbClr val="003F7E"/>
                </a:solidFill>
              </a:rPr>
              <a:t>používá nebo dále zpracovává osobní údaje v CRO k jinému účelu než je zjištění porušení povinností dle zákona o střetu zájmů.</a:t>
            </a:r>
          </a:p>
          <a:p>
            <a:pPr marL="628650" lvl="2" indent="-274638" algn="just">
              <a:buNone/>
              <a:tabLst>
                <a:tab pos="363538" algn="l"/>
              </a:tabLst>
            </a:pPr>
            <a:endParaRPr lang="cs-CZ" sz="1800">
              <a:solidFill>
                <a:srgbClr val="003F7E"/>
              </a:solidFill>
            </a:endParaRPr>
          </a:p>
          <a:p>
            <a:pPr marL="628650" lvl="2" indent="-274638" algn="just">
              <a:tabLst>
                <a:tab pos="363538" algn="l"/>
              </a:tabLst>
            </a:pPr>
            <a:r>
              <a:rPr lang="cs-CZ" sz="1800">
                <a:solidFill>
                  <a:srgbClr val="003F7E"/>
                </a:solidFill>
              </a:rPr>
              <a:t>Za přestupky je možné uložit pokutu  od  1000,- Kč do 500 000,- Kč.</a:t>
            </a:r>
          </a:p>
          <a:p>
            <a:pPr algn="just"/>
            <a:endParaRPr lang="cs-CZ" sz="1800">
              <a:solidFill>
                <a:srgbClr val="003F7E"/>
              </a:solidFill>
            </a:endParaRPr>
          </a:p>
          <a:p>
            <a:pPr algn="just" eaLnBrk="1" hangingPunct="1"/>
            <a:r>
              <a:rPr lang="cs-CZ" altLang="cs-CZ" sz="1800">
                <a:solidFill>
                  <a:srgbClr val="003F7E"/>
                </a:solidFill>
              </a:rPr>
              <a:t>Projednává úřad ORP, v jehož obvodu má VF pobyt.</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8039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solidFill>
                  <a:srgbClr val="003F7E"/>
                </a:solidFill>
                <a:latin typeface="Arial" panose="020B0604020202020204" pitchFamily="34" charset="0"/>
                <a:cs typeface="Arial" panose="020B0604020202020204" pitchFamily="34" charset="0"/>
              </a:rPr>
              <a:t>Veřejné zakázky</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2182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Veřejné zakázky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Arial" panose="020B0604020202020204" pitchFamily="34" charset="0"/>
              </a:rPr>
              <a:t>Zákon č. 134/2016 Sb., o zadávání veřejných zakázek, ve znění pozdějších předpis (dále též „ZZVZ“)</a:t>
            </a:r>
          </a:p>
          <a:p>
            <a:pPr algn="just" eaLnBrk="1" hangingPunct="1"/>
            <a:r>
              <a:rPr lang="cs-CZ" altLang="cs-CZ" sz="2000">
                <a:solidFill>
                  <a:srgbClr val="003F7E"/>
                </a:solidFill>
                <a:latin typeface="Arial" panose="020B0604020202020204" pitchFamily="34" charset="0"/>
              </a:rPr>
              <a:t>Stanovuje povinnost </a:t>
            </a:r>
            <a:r>
              <a:rPr lang="cs-CZ" altLang="cs-CZ" sz="2000" b="1">
                <a:solidFill>
                  <a:srgbClr val="003F7E"/>
                </a:solidFill>
                <a:latin typeface="Arial" panose="020B0604020202020204" pitchFamily="34" charset="0"/>
              </a:rPr>
              <a:t>veřejným zadavatelům </a:t>
            </a:r>
            <a:r>
              <a:rPr lang="cs-CZ" altLang="cs-CZ" sz="2000">
                <a:solidFill>
                  <a:srgbClr val="003F7E"/>
                </a:solidFill>
                <a:latin typeface="Arial" panose="020B0604020202020204" pitchFamily="34" charset="0"/>
              </a:rPr>
              <a:t>(mezi které patří i obce) sjednávat úplatné smlouvy na </a:t>
            </a:r>
            <a:r>
              <a:rPr lang="cs-CZ" altLang="cs-CZ" sz="2000" b="1">
                <a:solidFill>
                  <a:srgbClr val="003F7E"/>
                </a:solidFill>
                <a:latin typeface="Arial" panose="020B0604020202020204" pitchFamily="34" charset="0"/>
              </a:rPr>
              <a:t>dodávky, služby nebo stavební práce </a:t>
            </a:r>
            <a:r>
              <a:rPr lang="cs-CZ" altLang="cs-CZ" sz="2000">
                <a:solidFill>
                  <a:srgbClr val="003F7E"/>
                </a:solidFill>
                <a:latin typeface="Arial" panose="020B0604020202020204" pitchFamily="34" charset="0"/>
              </a:rPr>
              <a:t>prostřednictvím postupů dle ZZVZ, není-li stanoveno jinak.</a:t>
            </a:r>
          </a:p>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a:solidFill>
                  <a:srgbClr val="003F7E"/>
                </a:solidFill>
                <a:latin typeface="Arial" panose="020B0604020202020204" pitchFamily="34" charset="0"/>
              </a:rPr>
              <a:t>Základní zásady- vždy je nutné dodržovat zásadu </a:t>
            </a:r>
            <a:r>
              <a:rPr lang="cs-CZ" altLang="cs-CZ" sz="2000" b="1">
                <a:solidFill>
                  <a:srgbClr val="003F7E"/>
                </a:solidFill>
                <a:latin typeface="Arial" panose="020B0604020202020204" pitchFamily="34" charset="0"/>
              </a:rPr>
              <a:t>transparentnosti, přiměřenosti, rovného zacházení a zákazu diskriminace</a:t>
            </a:r>
          </a:p>
          <a:p>
            <a:pPr algn="just" eaLnBrk="1" hangingPunct="1"/>
            <a:endParaRPr lang="cs-CZ" altLang="cs-CZ" sz="2000" b="1">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26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Přenesená působnost obce</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Obec plní za stát ty úkoly, které na ni stát přenesl prostřednictvím zákona</a:t>
            </a:r>
          </a:p>
          <a:p>
            <a:pPr algn="just" eaLnBrk="1" hangingPunct="1"/>
            <a:r>
              <a:rPr lang="cs-CZ" altLang="cs-CZ" sz="2000">
                <a:solidFill>
                  <a:srgbClr val="003F7E"/>
                </a:solidFill>
              </a:rPr>
              <a:t>Na výkon státní správy dostávají obce příspěvek (jeho výše se odvíjí od počtu obyvatel a množství vykonávaných úkolů)</a:t>
            </a:r>
          </a:p>
          <a:p>
            <a:pPr algn="just" eaLnBrk="1" hangingPunct="1"/>
            <a:r>
              <a:rPr lang="cs-CZ" altLang="cs-CZ" sz="2000">
                <a:solidFill>
                  <a:srgbClr val="003F7E"/>
                </a:solidFill>
              </a:rPr>
              <a:t>Zákon stanovuje, že daná agenda je výkonem přenesené působnosti (či státní moci), a který obecní úřad ji vykonává (I., II. či III. stupně)</a:t>
            </a:r>
          </a:p>
          <a:p>
            <a:pPr algn="just" eaLnBrk="1" hangingPunct="1"/>
            <a:r>
              <a:rPr lang="cs-CZ" altLang="cs-CZ" sz="2000">
                <a:solidFill>
                  <a:srgbClr val="003F7E"/>
                </a:solidFill>
              </a:rPr>
              <a:t>Např. stavební úřad, matrika, doklady (OP, ŘP, CD), přestupky, ochrana životního prostředí, silniční správní úřad, OSPOD, památková péče, živnostenský úřad, sociální oblast, volby, atd.</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479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Základní pojmy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dirty="0">
                <a:solidFill>
                  <a:srgbClr val="003F7E"/>
                </a:solidFill>
                <a:latin typeface="Arial" panose="020B0604020202020204" pitchFamily="34" charset="0"/>
              </a:rPr>
              <a:t>Předpokládaná hodnota</a:t>
            </a:r>
            <a:r>
              <a:rPr lang="cs-CZ" altLang="cs-CZ" sz="2000" dirty="0">
                <a:solidFill>
                  <a:srgbClr val="003F7E"/>
                </a:solidFill>
                <a:latin typeface="Arial" panose="020B0604020202020204" pitchFamily="34" charset="0"/>
              </a:rPr>
              <a:t>- před zahájením zadávání veřejné zakázky je nutné, aby zadavatel určil předpokládanou hodnotu zakázky, ze které se následně odvíjí režim zadávání (uvádí se bez DPH)</a:t>
            </a:r>
          </a:p>
          <a:p>
            <a:pPr algn="just" eaLnBrk="1" hangingPunct="1"/>
            <a:r>
              <a:rPr lang="cs-CZ" altLang="cs-CZ" sz="2000" dirty="0">
                <a:solidFill>
                  <a:srgbClr val="003F7E"/>
                </a:solidFill>
                <a:latin typeface="Arial" panose="020B0604020202020204" pitchFamily="34" charset="0"/>
              </a:rPr>
              <a:t>Předpokládaná hodnota u smluv na dobu neurčitou- cena za 48 měsíců</a:t>
            </a:r>
          </a:p>
          <a:p>
            <a:pPr algn="just" eaLnBrk="1" hangingPunct="1"/>
            <a:r>
              <a:rPr lang="cs-CZ" altLang="cs-CZ" sz="2000" dirty="0">
                <a:solidFill>
                  <a:srgbClr val="003F7E"/>
                </a:solidFill>
                <a:latin typeface="Arial" panose="020B0604020202020204" pitchFamily="34" charset="0"/>
              </a:rPr>
              <a:t>Dle hodnoty dělíme zakázky na:</a:t>
            </a:r>
          </a:p>
          <a:p>
            <a:pPr algn="just" eaLnBrk="1" hangingPunct="1">
              <a:buFont typeface="Wingdings" panose="05000000000000000000" pitchFamily="2" charset="2"/>
              <a:buChar char="Ø"/>
            </a:pPr>
            <a:r>
              <a:rPr lang="cs-CZ" altLang="cs-CZ" sz="2000" b="1" dirty="0">
                <a:solidFill>
                  <a:srgbClr val="003F7E"/>
                </a:solidFill>
                <a:latin typeface="Arial" panose="020B0604020202020204" pitchFamily="34" charset="0"/>
              </a:rPr>
              <a:t>Veřejné zakázky malého rozsahu</a:t>
            </a:r>
            <a:r>
              <a:rPr lang="cs-CZ" altLang="cs-CZ" sz="2000" dirty="0">
                <a:solidFill>
                  <a:srgbClr val="003F7E"/>
                </a:solidFill>
                <a:latin typeface="Arial" panose="020B0604020202020204" pitchFamily="34" charset="0"/>
              </a:rPr>
              <a:t>- do 2 000 000 Kč u dodávek a služeb, do 6 000 000 Kč u stavebních prací</a:t>
            </a:r>
          </a:p>
          <a:p>
            <a:pPr algn="just" eaLnBrk="1" hangingPunct="1">
              <a:buFont typeface="Wingdings" panose="05000000000000000000" pitchFamily="2" charset="2"/>
              <a:buChar char="Ø"/>
            </a:pPr>
            <a:r>
              <a:rPr lang="cs-CZ" altLang="cs-CZ" sz="2000" b="1" dirty="0">
                <a:solidFill>
                  <a:srgbClr val="003F7E"/>
                </a:solidFill>
                <a:latin typeface="Arial" panose="020B0604020202020204" pitchFamily="34" charset="0"/>
              </a:rPr>
              <a:t>Podlimitní veřejné zakázky</a:t>
            </a:r>
            <a:r>
              <a:rPr lang="cs-CZ" altLang="cs-CZ" sz="2000" dirty="0">
                <a:solidFill>
                  <a:srgbClr val="003F7E"/>
                </a:solidFill>
                <a:latin typeface="Arial" panose="020B0604020202020204" pitchFamily="34" charset="0"/>
              </a:rPr>
              <a:t>- do 3 653 000 Kč u dodávek a služeb, do 140 448 000 Kč u stavebních prací</a:t>
            </a:r>
          </a:p>
          <a:p>
            <a:pPr algn="just" eaLnBrk="1" hangingPunct="1">
              <a:buFont typeface="Wingdings" panose="05000000000000000000" pitchFamily="2" charset="2"/>
              <a:buChar char="Ø"/>
            </a:pPr>
            <a:r>
              <a:rPr lang="cs-CZ" altLang="cs-CZ" sz="2000" b="1" dirty="0">
                <a:solidFill>
                  <a:srgbClr val="003F7E"/>
                </a:solidFill>
                <a:latin typeface="Arial" panose="020B0604020202020204" pitchFamily="34" charset="0"/>
              </a:rPr>
              <a:t>Nadlimitní veřejné zakázky</a:t>
            </a:r>
            <a:r>
              <a:rPr lang="cs-CZ" altLang="cs-CZ" sz="2000" dirty="0">
                <a:solidFill>
                  <a:srgbClr val="003F7E"/>
                </a:solidFill>
                <a:latin typeface="Arial" panose="020B0604020202020204" pitchFamily="34" charset="0"/>
              </a:rPr>
              <a:t>- nad výše uvedené hranice</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8187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Základní pojmy</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b="1">
                <a:solidFill>
                  <a:srgbClr val="003F7E"/>
                </a:solidFill>
                <a:latin typeface="Arial" panose="020B0604020202020204" pitchFamily="34" charset="0"/>
              </a:rPr>
              <a:t>Profil zadavatele</a:t>
            </a:r>
            <a:r>
              <a:rPr lang="cs-CZ" altLang="cs-CZ" sz="2000">
                <a:solidFill>
                  <a:srgbClr val="003F7E"/>
                </a:solidFill>
                <a:latin typeface="Arial" panose="020B0604020202020204" pitchFamily="34" charset="0"/>
              </a:rPr>
              <a:t>- elektronický nástroj, který umožňuje neomezený dálkový přístup na proces zadávání veřejných zakázek; je v něm nutné zveřejňovat smlouvy s hodnotou vyšší než 500 000 Kč bez DPH (vždy)</a:t>
            </a:r>
          </a:p>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a:solidFill>
                  <a:srgbClr val="003F7E"/>
                </a:solidFill>
                <a:latin typeface="Arial" panose="020B0604020202020204" pitchFamily="34" charset="0"/>
              </a:rPr>
              <a:t>např. www.vhodne-uverejneni.cz, www.tendrarena.cz, www.ezak.cz, www.e-zakazky.cz, …</a:t>
            </a:r>
          </a:p>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b="1">
                <a:solidFill>
                  <a:srgbClr val="003F7E"/>
                </a:solidFill>
                <a:latin typeface="Arial" panose="020B0604020202020204" pitchFamily="34" charset="0"/>
              </a:rPr>
              <a:t>Námitky</a:t>
            </a:r>
            <a:r>
              <a:rPr lang="cs-CZ" altLang="cs-CZ" sz="2000">
                <a:solidFill>
                  <a:srgbClr val="003F7E"/>
                </a:solidFill>
                <a:latin typeface="Arial" panose="020B0604020202020204" pitchFamily="34" charset="0"/>
              </a:rPr>
              <a:t>- dílčí opravný prostředek v rámci ZZVZ proti postupu zadavatel (např. formulace podmínek řízení, vyloučení uchazeče aj.); námitky vypořádává zadavatel </a:t>
            </a:r>
          </a:p>
          <a:p>
            <a:pPr algn="just" eaLnBrk="1" hangingPunct="1"/>
            <a:r>
              <a:rPr lang="cs-CZ" altLang="cs-CZ" sz="2000">
                <a:solidFill>
                  <a:srgbClr val="003F7E"/>
                </a:solidFill>
                <a:latin typeface="Arial" panose="020B0604020202020204" pitchFamily="34" charset="0"/>
              </a:rPr>
              <a:t>Nesouhlas se způsobem vypořádání námitek se řeší podnětem k přezkumu úkonů zadavatele k ÚOHS</a:t>
            </a:r>
          </a:p>
          <a:p>
            <a:pPr algn="just" eaLnBrk="1" hangingPunct="1"/>
            <a:r>
              <a:rPr lang="cs-CZ" altLang="cs-CZ" sz="2000">
                <a:solidFill>
                  <a:srgbClr val="003F7E"/>
                </a:solidFill>
                <a:latin typeface="Arial" panose="020B0604020202020204" pitchFamily="34" charset="0"/>
              </a:rPr>
              <a:t>Do doby uplynutí lhůt (pro podání námitek či podnětu), po dobu vyřizování námitek či řízení před ÚOHS platí zákaz uzavřít smlouvu.</a:t>
            </a:r>
          </a:p>
          <a:p>
            <a:pPr algn="just" eaLnBrk="1" hangingPunct="1"/>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0860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Výjimky za zadávání</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Arial" panose="020B0604020202020204" pitchFamily="34" charset="0"/>
              </a:rPr>
              <a:t>Dle ZZVZ nemusí být postupováno tehdy, pokud:</a:t>
            </a:r>
          </a:p>
          <a:p>
            <a:pPr algn="just" eaLnBrk="1" hangingPunct="1">
              <a:buFont typeface="Wingdings" panose="05000000000000000000" pitchFamily="2" charset="2"/>
              <a:buChar char="Ø"/>
            </a:pPr>
            <a:r>
              <a:rPr lang="cs-CZ" altLang="cs-CZ" sz="2000" b="1">
                <a:solidFill>
                  <a:srgbClr val="003F7E"/>
                </a:solidFill>
                <a:latin typeface="Arial" panose="020B0604020202020204" pitchFamily="34" charset="0"/>
              </a:rPr>
              <a:t>jde o VZ malého rozsahu </a:t>
            </a:r>
            <a:r>
              <a:rPr lang="cs-CZ" altLang="cs-CZ" sz="2000">
                <a:solidFill>
                  <a:srgbClr val="003F7E"/>
                </a:solidFill>
                <a:latin typeface="Arial" panose="020B0604020202020204" pitchFamily="34" charset="0"/>
              </a:rPr>
              <a:t>(ale musejí být dodrženy základní zásady)</a:t>
            </a:r>
          </a:p>
          <a:p>
            <a:pPr algn="just" eaLnBrk="1" hangingPunct="1">
              <a:buFont typeface="Wingdings" panose="05000000000000000000" pitchFamily="2" charset="2"/>
              <a:buChar char="Ø"/>
            </a:pPr>
            <a:r>
              <a:rPr lang="cs-CZ" altLang="cs-CZ" sz="2000" b="1">
                <a:solidFill>
                  <a:srgbClr val="003F7E"/>
                </a:solidFill>
                <a:latin typeface="Arial" panose="020B0604020202020204" pitchFamily="34" charset="0"/>
              </a:rPr>
              <a:t>jde o tzv. in-house zakázku</a:t>
            </a:r>
            <a:r>
              <a:rPr lang="cs-CZ" altLang="cs-CZ" sz="2000">
                <a:solidFill>
                  <a:srgbClr val="003F7E"/>
                </a:solidFill>
                <a:latin typeface="Arial" panose="020B0604020202020204" pitchFamily="34" charset="0"/>
              </a:rPr>
              <a:t>, která je přidělena osobě, kterou zadavatel ovládá (jde o jím vlastněnou obchodní společnost- např. technické služby),</a:t>
            </a:r>
          </a:p>
          <a:p>
            <a:pPr algn="just" eaLnBrk="1" hangingPunct="1">
              <a:buFont typeface="Wingdings" panose="05000000000000000000" pitchFamily="2" charset="2"/>
              <a:buChar char="Ø"/>
            </a:pPr>
            <a:r>
              <a:rPr lang="cs-CZ" altLang="cs-CZ" sz="2000" b="1">
                <a:solidFill>
                  <a:srgbClr val="003F7E"/>
                </a:solidFill>
                <a:latin typeface="Arial" panose="020B0604020202020204" pitchFamily="34" charset="0"/>
              </a:rPr>
              <a:t>jde o některou z výjimek dle § 29 a § 30 ZZVZ</a:t>
            </a:r>
            <a:r>
              <a:rPr lang="cs-CZ" altLang="cs-CZ" sz="2000">
                <a:solidFill>
                  <a:srgbClr val="003F7E"/>
                </a:solidFill>
                <a:latin typeface="Arial" panose="020B0604020202020204" pitchFamily="34" charset="0"/>
              </a:rPr>
              <a:t>- v případě krizového stavu; nabytí, nájem pacht nemovitých věcí; právní služby při zastupování před soudem (správním orgánem), úvěr, zápůjčka; nákup knih do knihovny a muzejních předmětů</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252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Zakázka malého rozsahu</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latin typeface="Arial" panose="020B0604020202020204" pitchFamily="34" charset="0"/>
              </a:rPr>
              <a:t>Veřejnou zakázku malého rozsahu není nutné zadávat v zadávacím řízení, je však nutné dodržovat základní zásady.</a:t>
            </a:r>
          </a:p>
          <a:p>
            <a:pPr algn="just" eaLnBrk="1" hangingPunct="1"/>
            <a:r>
              <a:rPr lang="cs-CZ" altLang="cs-CZ" sz="2000">
                <a:solidFill>
                  <a:srgbClr val="003F7E"/>
                </a:solidFill>
                <a:latin typeface="Arial" panose="020B0604020202020204" pitchFamily="34" charset="0"/>
              </a:rPr>
              <a:t>Je vhodné upravit vnitřními směrnicemi konkrétní postupy s ohledem na rozsah zakázek.</a:t>
            </a:r>
          </a:p>
          <a:p>
            <a:pPr algn="just" eaLnBrk="1" hangingPunct="1"/>
            <a:r>
              <a:rPr lang="cs-CZ" altLang="cs-CZ" sz="2000">
                <a:solidFill>
                  <a:srgbClr val="003F7E"/>
                </a:solidFill>
                <a:latin typeface="Arial" panose="020B0604020202020204" pitchFamily="34" charset="0"/>
              </a:rPr>
              <a:t>Např.: </a:t>
            </a:r>
          </a:p>
          <a:p>
            <a:pPr algn="just" eaLnBrk="1" hangingPunct="1">
              <a:buFont typeface="Wingdings" panose="05000000000000000000" pitchFamily="2" charset="2"/>
              <a:buChar char="Ø"/>
            </a:pPr>
            <a:r>
              <a:rPr lang="cs-CZ" altLang="cs-CZ" sz="2000">
                <a:solidFill>
                  <a:srgbClr val="003F7E"/>
                </a:solidFill>
                <a:latin typeface="Arial" panose="020B0604020202020204" pitchFamily="34" charset="0"/>
              </a:rPr>
              <a:t>- objednávky a smlouvy do 100 000 Kč může provádět vedoucí odboru/tajemník/starosta, a to rovnou konkrétnímu dodavateli (tzv. z ruky),</a:t>
            </a:r>
          </a:p>
          <a:p>
            <a:pPr algn="just" eaLnBrk="1" hangingPunct="1">
              <a:buFont typeface="Wingdings" panose="05000000000000000000" pitchFamily="2" charset="2"/>
              <a:buChar char="Ø"/>
            </a:pPr>
            <a:r>
              <a:rPr lang="cs-CZ" altLang="cs-CZ" sz="2000">
                <a:solidFill>
                  <a:srgbClr val="003F7E"/>
                </a:solidFill>
                <a:latin typeface="Arial" panose="020B0604020202020204" pitchFamily="34" charset="0"/>
              </a:rPr>
              <a:t>- objednávky a smlouvy do 500 000 Kč vyžadují schválení alespoň dvou osob, musí jim předcházet obeslání nejméně 3 různých dodavatelů s poptávkou, vybrána bude ta nejvhodnější,</a:t>
            </a:r>
          </a:p>
          <a:p>
            <a:pPr algn="just" eaLnBrk="1" hangingPunct="1">
              <a:buFont typeface="Wingdings" panose="05000000000000000000" pitchFamily="2" charset="2"/>
              <a:buChar char="Ø"/>
            </a:pPr>
            <a:r>
              <a:rPr lang="cs-CZ" altLang="cs-CZ" sz="2000">
                <a:solidFill>
                  <a:srgbClr val="003F7E"/>
                </a:solidFill>
                <a:latin typeface="Arial" panose="020B0604020202020204" pitchFamily="34" charset="0"/>
              </a:rPr>
              <a:t>- zadání zakázek s vyšší hodnotou podléhá schválení zastupitelstva, přičemž je nutné oslovit nejméně 5 dodavatelů a dát jim nejméně 2 týdny na zpracování nabídky.</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302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Odkazy a zdroje:</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marL="0" indent="0" algn="just" eaLnBrk="1" hangingPunct="1">
              <a:buNone/>
            </a:pPr>
            <a:r>
              <a:rPr lang="cs-CZ" altLang="cs-CZ" sz="2000">
                <a:solidFill>
                  <a:srgbClr val="003F7E"/>
                </a:solidFill>
                <a:latin typeface="Arial" panose="020B0604020202020204" pitchFamily="34" charset="0"/>
              </a:rPr>
              <a:t>Jihočeský kraj</a:t>
            </a:r>
          </a:p>
          <a:p>
            <a:pPr marL="0" indent="0" algn="just" eaLnBrk="1" hangingPunct="1">
              <a:buNone/>
            </a:pPr>
            <a:r>
              <a:rPr lang="cs-CZ" altLang="cs-CZ" sz="2000">
                <a:solidFill>
                  <a:srgbClr val="003F7E"/>
                </a:solidFill>
                <a:latin typeface="Arial" panose="020B0604020202020204" pitchFamily="34" charset="0"/>
              </a:rPr>
              <a:t>https://www.kraj-jihocesky.cz/</a:t>
            </a:r>
          </a:p>
          <a:p>
            <a:pPr marL="0" indent="0" algn="just" eaLnBrk="1" hangingPunct="1">
              <a:buNone/>
            </a:pPr>
            <a:endParaRPr lang="cs-CZ" altLang="cs-CZ" sz="2000">
              <a:solidFill>
                <a:srgbClr val="003F7E"/>
              </a:solidFill>
              <a:latin typeface="Arial" panose="020B0604020202020204" pitchFamily="34" charset="0"/>
            </a:endParaRPr>
          </a:p>
          <a:p>
            <a:pPr marL="0" indent="0" algn="just" eaLnBrk="1" hangingPunct="1">
              <a:buNone/>
            </a:pPr>
            <a:r>
              <a:rPr lang="cs-CZ" altLang="cs-CZ" sz="2000">
                <a:solidFill>
                  <a:srgbClr val="003F7E"/>
                </a:solidFill>
                <a:latin typeface="Arial" panose="020B0604020202020204" pitchFamily="34" charset="0"/>
              </a:rPr>
              <a:t>Ministerstvo vnitra, Odbor veřejné správy, dozoru a kontroly</a:t>
            </a:r>
          </a:p>
          <a:p>
            <a:pPr marL="0" indent="0" algn="just" eaLnBrk="1" hangingPunct="1">
              <a:buNone/>
            </a:pPr>
            <a:r>
              <a:rPr lang="cs-CZ" altLang="cs-CZ" sz="2000">
                <a:solidFill>
                  <a:srgbClr val="003F7E"/>
                </a:solidFill>
                <a:latin typeface="Arial" panose="020B0604020202020204" pitchFamily="34" charset="0"/>
              </a:rPr>
              <a:t>https://www.mvcr.cz/odk2/</a:t>
            </a:r>
          </a:p>
          <a:p>
            <a:pPr marL="0" indent="0" algn="just" eaLnBrk="1" hangingPunct="1">
              <a:buNone/>
            </a:pPr>
            <a:endParaRPr lang="cs-CZ" altLang="cs-CZ" sz="2000">
              <a:solidFill>
                <a:srgbClr val="003F7E"/>
              </a:solidFill>
              <a:latin typeface="Arial" panose="020B0604020202020204" pitchFamily="34" charset="0"/>
            </a:endParaRPr>
          </a:p>
          <a:p>
            <a:pPr marL="0" indent="0" algn="just" eaLnBrk="1" hangingPunct="1">
              <a:buNone/>
            </a:pPr>
            <a:r>
              <a:rPr lang="cs-CZ" altLang="cs-CZ" sz="2000">
                <a:solidFill>
                  <a:srgbClr val="003F7E"/>
                </a:solidFill>
                <a:latin typeface="Arial" panose="020B0604020202020204" pitchFamily="34" charset="0"/>
              </a:rPr>
              <a:t>Ministerstvo financí</a:t>
            </a:r>
          </a:p>
          <a:p>
            <a:pPr marL="0" indent="0" algn="just" eaLnBrk="1" hangingPunct="1">
              <a:buNone/>
            </a:pPr>
            <a:r>
              <a:rPr lang="cs-CZ" altLang="cs-CZ" sz="2000">
                <a:solidFill>
                  <a:srgbClr val="003F7E"/>
                </a:solidFill>
                <a:latin typeface="Arial" panose="020B0604020202020204" pitchFamily="34" charset="0"/>
              </a:rPr>
              <a:t>https://www.mfcr.cz/</a:t>
            </a:r>
          </a:p>
          <a:p>
            <a:pPr marL="0" indent="0" algn="just" eaLnBrk="1" hangingPunct="1">
              <a:buNone/>
            </a:pPr>
            <a:endParaRPr lang="cs-CZ" altLang="cs-CZ" sz="2000">
              <a:solidFill>
                <a:srgbClr val="003F7E"/>
              </a:solidFill>
              <a:latin typeface="Arial" panose="020B0604020202020204" pitchFamily="34" charset="0"/>
            </a:endParaRPr>
          </a:p>
          <a:p>
            <a:pPr marL="0" indent="0" algn="just" eaLnBrk="1" hangingPunct="1">
              <a:buNone/>
            </a:pPr>
            <a:r>
              <a:rPr lang="cs-CZ" altLang="cs-CZ" sz="2000">
                <a:solidFill>
                  <a:srgbClr val="003F7E"/>
                </a:solidFill>
                <a:latin typeface="Arial" panose="020B0604020202020204" pitchFamily="34" charset="0"/>
              </a:rPr>
              <a:t>Svaz měst a obcí</a:t>
            </a:r>
          </a:p>
          <a:p>
            <a:pPr marL="0" indent="0" algn="just" eaLnBrk="1" hangingPunct="1">
              <a:buNone/>
            </a:pPr>
            <a:r>
              <a:rPr lang="cs-CZ" altLang="cs-CZ" sz="2000">
                <a:solidFill>
                  <a:srgbClr val="003F7E"/>
                </a:solidFill>
                <a:latin typeface="Arial" panose="020B0604020202020204" pitchFamily="34" charset="0"/>
              </a:rPr>
              <a:t>http://www.smocr.cz/</a:t>
            </a:r>
          </a:p>
          <a:p>
            <a:pPr marL="0" indent="0" algn="just" eaLnBrk="1" hangingPunct="1">
              <a:buNone/>
            </a:pPr>
            <a:endParaRPr lang="cs-CZ" altLang="cs-CZ" sz="2000">
              <a:solidFill>
                <a:srgbClr val="003F7E"/>
              </a:solidFill>
              <a:latin typeface="Arial" panose="020B0604020202020204" pitchFamily="34" charset="0"/>
            </a:endParaRPr>
          </a:p>
          <a:p>
            <a:pPr marL="0" indent="0" algn="just" eaLnBrk="1" hangingPunct="1">
              <a:buNone/>
            </a:pPr>
            <a:r>
              <a:rPr lang="cs-CZ" altLang="cs-CZ" sz="2000">
                <a:solidFill>
                  <a:srgbClr val="003F7E"/>
                </a:solidFill>
                <a:latin typeface="Arial" panose="020B0604020202020204" pitchFamily="34" charset="0"/>
              </a:rPr>
              <a:t>Sdružení místních samospráv</a:t>
            </a:r>
          </a:p>
          <a:p>
            <a:pPr marL="0" indent="0" algn="just" eaLnBrk="1" hangingPunct="1">
              <a:buNone/>
            </a:pPr>
            <a:r>
              <a:rPr lang="cs-CZ" altLang="cs-CZ" sz="2000">
                <a:solidFill>
                  <a:srgbClr val="003F7E"/>
                </a:solidFill>
                <a:latin typeface="Arial" panose="020B0604020202020204" pitchFamily="34" charset="0"/>
              </a:rPr>
              <a:t>https://www.smscr.cz/</a:t>
            </a:r>
          </a:p>
          <a:p>
            <a:pPr algn="just" eaLnBrk="1" hangingPunct="1"/>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118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C04B09A-1B9B-4238-8855-4FC8F81BD0F0}"/>
              </a:ext>
            </a:extLst>
          </p:cNvPr>
          <p:cNvSpPr>
            <a:spLocks noGrp="1"/>
          </p:cNvSpPr>
          <p:nvPr>
            <p:ph type="body" sz="quarter" idx="10"/>
          </p:nvPr>
        </p:nvSpPr>
        <p:spPr/>
        <p:txBody>
          <a:bodyPr>
            <a:normAutofit lnSpcReduction="10000"/>
          </a:bodyPr>
          <a:lstStyle/>
          <a:p>
            <a:r>
              <a:rPr lang="cs-CZ"/>
              <a:t>Děkujeme Vám za pozornost</a:t>
            </a:r>
          </a:p>
          <a:p>
            <a:endParaRPr lang="cs-CZ" sz="1600"/>
          </a:p>
          <a:p>
            <a:r>
              <a:rPr lang="cs-CZ" sz="2400"/>
              <a:t>prochazkova2@kraj-jihocesky.cz</a:t>
            </a:r>
          </a:p>
          <a:p>
            <a:r>
              <a:rPr lang="cs-CZ" sz="2400"/>
              <a:t>kohoutova@kraj-jihocesky.cz</a:t>
            </a:r>
          </a:p>
          <a:p>
            <a:r>
              <a:rPr lang="cs-CZ" sz="2400"/>
              <a:t>maly@kraj-jihocesky.cz </a:t>
            </a:r>
          </a:p>
          <a:p>
            <a:endParaRPr lang="cs-CZ"/>
          </a:p>
        </p:txBody>
      </p:sp>
    </p:spTree>
    <p:extLst>
      <p:ext uri="{BB962C8B-B14F-4D97-AF65-F5344CB8AC3E}">
        <p14:creationId xmlns:p14="http://schemas.microsoft.com/office/powerpoint/2010/main" val="316202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Orgány obce</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a:solidFill>
                  <a:srgbClr val="003F7E"/>
                </a:solidFill>
              </a:rPr>
              <a:t>Obec tvoří soustava orgánů, kdy každý orgán má ze zákona stanoveny příslušné úkoly</a:t>
            </a:r>
          </a:p>
          <a:p>
            <a:pPr algn="just" eaLnBrk="1" hangingPunct="1"/>
            <a:r>
              <a:rPr lang="cs-CZ" altLang="cs-CZ" sz="2000" b="1">
                <a:solidFill>
                  <a:srgbClr val="003F7E"/>
                </a:solidFill>
              </a:rPr>
              <a:t>Zastupitelstvo obce</a:t>
            </a:r>
            <a:r>
              <a:rPr lang="cs-CZ" altLang="cs-CZ" sz="2000">
                <a:solidFill>
                  <a:srgbClr val="003F7E"/>
                </a:solidFill>
              </a:rPr>
              <a:t>- nejvyšší orgán obce, přímo volený občany, rozhoduje v důležitých věcech v oblasti samostatné působnosti obcí</a:t>
            </a:r>
          </a:p>
          <a:p>
            <a:pPr algn="just" eaLnBrk="1" hangingPunct="1"/>
            <a:r>
              <a:rPr lang="cs-CZ" altLang="cs-CZ" sz="2000" b="1">
                <a:solidFill>
                  <a:srgbClr val="003F7E"/>
                </a:solidFill>
              </a:rPr>
              <a:t>Rada obce</a:t>
            </a:r>
            <a:r>
              <a:rPr lang="cs-CZ" altLang="cs-CZ" sz="2000">
                <a:solidFill>
                  <a:srgbClr val="003F7E"/>
                </a:solidFill>
              </a:rPr>
              <a:t>- výkonný orgán, volena zastupitelstvem obce, skládá se ze starosty, místostarosty(ů) a členů rady, rozhoduje ve věcech stanovených zákonem</a:t>
            </a:r>
          </a:p>
          <a:p>
            <a:pPr algn="just" eaLnBrk="1" hangingPunct="1"/>
            <a:r>
              <a:rPr lang="cs-CZ" altLang="cs-CZ" sz="2000" b="1">
                <a:solidFill>
                  <a:srgbClr val="003F7E"/>
                </a:solidFill>
              </a:rPr>
              <a:t>Starosta obce</a:t>
            </a:r>
            <a:r>
              <a:rPr lang="cs-CZ" altLang="cs-CZ" sz="2000">
                <a:solidFill>
                  <a:srgbClr val="003F7E"/>
                </a:solidFill>
              </a:rPr>
              <a:t>- zastupuje obec navenek (první mezi rovnými), rozhoduje ve věcech, k nimž má pověření, někdy působí jako příslušný orgán (krizové řízení, volby), spolu s místostarostou je součástí obecního úřadu</a:t>
            </a:r>
          </a:p>
          <a:p>
            <a:pPr algn="just" eaLnBrk="1" hangingPunct="1"/>
            <a:r>
              <a:rPr lang="cs-CZ" altLang="cs-CZ" sz="2000" b="1">
                <a:solidFill>
                  <a:srgbClr val="003F7E"/>
                </a:solidFill>
              </a:rPr>
              <a:t>Obecní úřad</a:t>
            </a:r>
            <a:r>
              <a:rPr lang="cs-CZ" altLang="cs-CZ" sz="2000">
                <a:solidFill>
                  <a:srgbClr val="003F7E"/>
                </a:solidFill>
              </a:rPr>
              <a:t>- působí jako servisní a administrativní podpora samosprávy, vykonává přenesenou působnost</a:t>
            </a:r>
          </a:p>
          <a:p>
            <a:pPr algn="just" eaLnBrk="1" hangingPunct="1"/>
            <a:r>
              <a:rPr lang="cs-CZ" altLang="cs-CZ" sz="2000" b="1">
                <a:solidFill>
                  <a:srgbClr val="003F7E"/>
                </a:solidFill>
              </a:rPr>
              <a:t>Tajemník úřadu</a:t>
            </a:r>
            <a:r>
              <a:rPr lang="cs-CZ" altLang="cs-CZ" sz="2000">
                <a:solidFill>
                  <a:srgbClr val="003F7E"/>
                </a:solidFill>
              </a:rPr>
              <a:t>- odpovědný za plnění úkolů obecního úřadu, spojka mezi samosprávou a zaměstnanci úřadu, někdy je samostatným orgánem (krizové řízení)</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55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b="1">
                <a:solidFill>
                  <a:srgbClr val="003F7E"/>
                </a:solidFill>
              </a:rPr>
              <a:t>Usnesení zastupitelstva obce jsou přijímána výlučně na veřejném zasedání</a:t>
            </a:r>
            <a:r>
              <a:rPr lang="cs-CZ" altLang="cs-CZ" sz="2000">
                <a:solidFill>
                  <a:srgbClr val="003F7E"/>
                </a:solidFill>
              </a:rPr>
              <a:t>, přičemž pro přijetí musí pro návrh usnesení hlasovat nejméně polovina ze všech zastupitelů</a:t>
            </a:r>
          </a:p>
          <a:p>
            <a:pPr algn="just" eaLnBrk="1" hangingPunct="1"/>
            <a:r>
              <a:rPr lang="cs-CZ" altLang="cs-CZ" sz="2000">
                <a:solidFill>
                  <a:srgbClr val="003F7E"/>
                </a:solidFill>
              </a:rPr>
              <a:t>Zastupitelstvo je usnášeníschopné, je-li přítomna nadpoloviční většina jeho členů</a:t>
            </a:r>
          </a:p>
          <a:p>
            <a:pPr algn="just" eaLnBrk="1" hangingPunct="1"/>
            <a:r>
              <a:rPr lang="cs-CZ" altLang="cs-CZ" sz="2000">
                <a:solidFill>
                  <a:srgbClr val="003F7E"/>
                </a:solidFill>
              </a:rPr>
              <a:t>Zastupitelstvo se schází nejméně 1x za 3 měsíce, kdy jeho zasedání svolává starosta, a to nejméně 7 dní předem. Zasedání se koná tehdy, požádá-li o to nejméně 1/3 členů zastupitelstva.</a:t>
            </a:r>
          </a:p>
          <a:p>
            <a:pPr algn="just" eaLnBrk="1" hangingPunct="1"/>
            <a:r>
              <a:rPr lang="cs-CZ" altLang="cs-CZ" sz="2000">
                <a:solidFill>
                  <a:srgbClr val="003F7E"/>
                </a:solidFill>
              </a:rPr>
              <a:t>Ze zasedání je nutné pořídit zápis, a to do 10 dnů ode dne jeho konání.</a:t>
            </a:r>
          </a:p>
          <a:p>
            <a:pPr algn="just" eaLnBrk="1" hangingPunct="1"/>
            <a:r>
              <a:rPr lang="cs-CZ" altLang="cs-CZ" sz="2000">
                <a:solidFill>
                  <a:srgbClr val="003F7E"/>
                </a:solidFill>
              </a:rPr>
              <a:t>Proti zápisu může zastupitel podat námitky, a to nejpozději na následujícím zasedání zastupitelstva. O námitce rozhoduje zastupitelstvo</a:t>
            </a:r>
          </a:p>
          <a:p>
            <a:pPr algn="just" eaLnBrk="1" hangingPunct="1"/>
            <a:r>
              <a:rPr lang="cs-CZ" altLang="cs-CZ" sz="2000">
                <a:solidFill>
                  <a:srgbClr val="003F7E"/>
                </a:solidFill>
              </a:rPr>
              <a:t>Poklesne-li počet členů zastupitelstva pod polovinu nebo pod 5, konají se nové volby</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98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Práva zastupitele obce</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20000"/>
          </a:bodyPr>
          <a:lstStyle/>
          <a:p>
            <a:pPr marL="0" indent="0" algn="just" eaLnBrk="1" hangingPunct="1">
              <a:buNone/>
            </a:pPr>
            <a:r>
              <a:rPr lang="cs-CZ" altLang="cs-CZ" sz="2000">
                <a:solidFill>
                  <a:srgbClr val="003F7E"/>
                </a:solidFill>
              </a:rPr>
              <a:t>Člen zastupitelstva obce má při výkonu své funkce právo</a:t>
            </a:r>
          </a:p>
          <a:p>
            <a:pPr marL="0" indent="0" algn="just" eaLnBrk="1" hangingPunct="1">
              <a:buNone/>
            </a:pPr>
            <a:r>
              <a:rPr lang="cs-CZ" altLang="cs-CZ" sz="2000">
                <a:solidFill>
                  <a:srgbClr val="003F7E"/>
                </a:solidFill>
              </a:rPr>
              <a:t>a) předkládat zastupitelstvu obce, radě obce, výborům a komisím návrhy na projednání,</a:t>
            </a:r>
          </a:p>
          <a:p>
            <a:pPr marL="0" indent="0" algn="just" eaLnBrk="1" hangingPunct="1">
              <a:buNone/>
            </a:pPr>
            <a:r>
              <a:rPr lang="cs-CZ" altLang="cs-CZ" sz="2000">
                <a:solidFill>
                  <a:srgbClr val="003F7E"/>
                </a:solidFill>
              </a:rPr>
              <a:t>b) vznášet dotazy, připomínky a podněty na radu obce a její jednotlivé členy, na předsedy výborů, na statutární orgány právnických osob, jejichž zakladatelem je obec, a na vedoucí příspěvkových organizací a organizačních složek, které obec založila nebo zřídila; písemnou odpověď musí obdržet do 30 dnů,</a:t>
            </a:r>
          </a:p>
          <a:p>
            <a:pPr marL="0" indent="0" algn="just" eaLnBrk="1" hangingPunct="1">
              <a:buNone/>
            </a:pPr>
            <a:r>
              <a:rPr lang="cs-CZ" altLang="cs-CZ" sz="2000">
                <a:solidFill>
                  <a:srgbClr val="003F7E"/>
                </a:solidFill>
              </a:rPr>
              <a:t>c) požadovat od zaměstnanců obce zařazených do obecního úřadu, jakož i od zaměstnanců právnických osob, které obec založila nebo zřídila, informace ve věcech, které souvisejí s výkonem jejich funkce; informace musí být poskytnuta nejpozději do 30 dnů</a:t>
            </a:r>
          </a:p>
          <a:p>
            <a:pPr marL="0" indent="0" algn="just" eaLnBrk="1" hangingPunct="1">
              <a:buNone/>
            </a:pPr>
            <a:endParaRPr lang="cs-CZ" altLang="cs-CZ" sz="2000">
              <a:solidFill>
                <a:srgbClr val="003F7E"/>
              </a:solidFill>
            </a:endParaRPr>
          </a:p>
          <a:p>
            <a:pPr algn="just" eaLnBrk="1" hangingPunct="1"/>
            <a:r>
              <a:rPr lang="cs-CZ" altLang="cs-CZ" sz="2000" b="1">
                <a:solidFill>
                  <a:srgbClr val="003F7E"/>
                </a:solidFill>
              </a:rPr>
              <a:t>Zastupitel má právo na poskytnutí informací v samostatné působnosti obce v plném rozsahu </a:t>
            </a:r>
            <a:r>
              <a:rPr lang="cs-CZ" altLang="cs-CZ" sz="2000">
                <a:solidFill>
                  <a:srgbClr val="003F7E"/>
                </a:solidFill>
              </a:rPr>
              <a:t>(tj. včetně osobních údajů, obchodního tajemství, autorských práva, apod.), kdy následně přebírá odpovědnost za dodržování příslušných povinností (např. aby nepoškodil obec tím, že zveřejní obchodní tajemství)</a:t>
            </a:r>
          </a:p>
          <a:p>
            <a:pPr marL="0" indent="0" algn="just" eaLnBrk="1" hangingPunct="1">
              <a:buNone/>
            </a:pPr>
            <a:endParaRPr lang="cs-CZ" altLang="cs-CZ" sz="2000">
              <a:solidFill>
                <a:srgbClr val="003F7E"/>
              </a:solidFill>
              <a:latin typeface="Arial" panose="020B0604020202020204" pitchFamily="34" charset="0"/>
            </a:endParaRPr>
          </a:p>
          <a:p>
            <a:pPr marL="0" indent="0" algn="just" eaLnBrk="1" hangingPunct="1">
              <a:buNone/>
            </a:pPr>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26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61155"/>
            <a:ext cx="622548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Odměňování členů zastupitelstev obcí</a:t>
            </a:r>
          </a:p>
        </p:txBody>
      </p:sp>
      <p:sp>
        <p:nvSpPr>
          <p:cNvPr id="8195" name="Rectangle 3"/>
          <p:cNvSpPr>
            <a:spLocks noGrp="1" noChangeArrowheads="1"/>
          </p:cNvSpPr>
          <p:nvPr>
            <p:ph type="body" sz="half" idx="2"/>
          </p:nvPr>
        </p:nvSpPr>
        <p:spPr>
          <a:xfrm>
            <a:off x="251520" y="1451769"/>
            <a:ext cx="8640960" cy="5145583"/>
          </a:xfrm>
        </p:spPr>
        <p:txBody>
          <a:bodyPr>
            <a:normAutofit fontScale="47500" lnSpcReduction="20000"/>
          </a:bodyPr>
          <a:lstStyle/>
          <a:p>
            <a:pPr algn="just" eaLnBrk="1" hangingPunct="1"/>
            <a:r>
              <a:rPr lang="cs-CZ" sz="4500">
                <a:solidFill>
                  <a:srgbClr val="003F7E"/>
                </a:solidFill>
              </a:rPr>
              <a:t>Zákon o obcích a nařízení vlády č. 318/2017 Sb.</a:t>
            </a:r>
          </a:p>
          <a:p>
            <a:pPr algn="just" eaLnBrk="1" hangingPunct="1"/>
            <a:r>
              <a:rPr lang="cs-CZ" sz="4500">
                <a:solidFill>
                  <a:srgbClr val="003F7E"/>
                </a:solidFill>
              </a:rPr>
              <a:t>Rozhodování náleží do vyhrazené působnosti ZO</a:t>
            </a:r>
          </a:p>
          <a:p>
            <a:pPr algn="just" eaLnBrk="1" hangingPunct="1"/>
            <a:r>
              <a:rPr lang="cs-CZ" sz="4500">
                <a:solidFill>
                  <a:srgbClr val="003F7E"/>
                </a:solidFill>
              </a:rPr>
              <a:t>Zákon o obcích rozlišuje kategorie </a:t>
            </a:r>
            <a:r>
              <a:rPr lang="cs-CZ" sz="4500" b="1">
                <a:solidFill>
                  <a:srgbClr val="003F7E"/>
                </a:solidFill>
              </a:rPr>
              <a:t>neuvolněných</a:t>
            </a:r>
            <a:r>
              <a:rPr lang="cs-CZ" sz="4500">
                <a:solidFill>
                  <a:srgbClr val="003F7E"/>
                </a:solidFill>
              </a:rPr>
              <a:t> členů ZO (nárok na odměnu se odvíjí od rozhodnutí ZO) a </a:t>
            </a:r>
            <a:r>
              <a:rPr lang="cs-CZ" sz="4500" b="1">
                <a:solidFill>
                  <a:srgbClr val="003F7E"/>
                </a:solidFill>
              </a:rPr>
              <a:t>uvolněných</a:t>
            </a:r>
            <a:r>
              <a:rPr lang="cs-CZ" sz="4500">
                <a:solidFill>
                  <a:srgbClr val="003F7E"/>
                </a:solidFill>
              </a:rPr>
              <a:t> členů ZO (nárok se odvíjí přímo ze zákona)</a:t>
            </a:r>
          </a:p>
          <a:p>
            <a:pPr algn="just" eaLnBrk="1" hangingPunct="1"/>
            <a:r>
              <a:rPr lang="cs-CZ" sz="4500">
                <a:solidFill>
                  <a:srgbClr val="003F7E"/>
                </a:solidFill>
              </a:rPr>
              <a:t>Konkrétní výše odměn za měsíc pro uvolněné členy ZO a maximálních odměn pro neuvolněné členy ZO jsou stanoveny v příloze nařízení vlády, a to vždy konkrétní výslednou částkou</a:t>
            </a:r>
          </a:p>
          <a:p>
            <a:pPr algn="just" eaLnBrk="1" hangingPunct="1"/>
            <a:r>
              <a:rPr lang="cs-CZ" sz="4500">
                <a:solidFill>
                  <a:srgbClr val="003F7E"/>
                </a:solidFill>
              </a:rPr>
              <a:t>Pro zařazení obce do příslušné velikostní kategorie z hlediska odměňování členů ZO je rozhodující počet obyvatel obce (vč. cizinců), kteří byli hlášeni v obci k trvalému pobytu k 1. lednu kalendářního roku v roce voleb, a to po celé funkční období jednoho zastupitelstva</a:t>
            </a:r>
          </a:p>
          <a:p>
            <a:pPr algn="just" eaLnBrk="1" hangingPunct="1"/>
            <a:r>
              <a:rPr lang="cs-CZ" sz="4500">
                <a:solidFill>
                  <a:srgbClr val="003F7E"/>
                </a:solidFill>
              </a:rPr>
              <a:t>Při výkonu více funkcí, stejně jako dosud, členům ZO náleží jedna odměna, a to za funkci, za kterou náleží odměna nejvyšší </a:t>
            </a:r>
          </a:p>
          <a:p>
            <a:pPr algn="just" eaLnBrk="1" hangingPunct="1"/>
            <a:r>
              <a:rPr lang="cs-CZ" sz="4500">
                <a:solidFill>
                  <a:srgbClr val="003F7E"/>
                </a:solidFill>
              </a:rPr>
              <a:t>Uvolněným starostům, místostarostům a členům rady v obcích typu III., II. nebo jen s matričním či stavebním úřadem se odměna v souvislosti s výkonem státní správy už dále nezvyšuje</a:t>
            </a:r>
          </a:p>
          <a:p>
            <a:pPr marL="0" indent="0" algn="just" eaLnBrk="1" hangingPunct="1">
              <a:buNone/>
            </a:pPr>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8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61155"/>
            <a:ext cx="622548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Odměňování členů zastupitelstev obcí</a:t>
            </a:r>
          </a:p>
        </p:txBody>
      </p:sp>
      <p:sp>
        <p:nvSpPr>
          <p:cNvPr id="8195" name="Rectangle 3"/>
          <p:cNvSpPr>
            <a:spLocks noGrp="1" noChangeArrowheads="1"/>
          </p:cNvSpPr>
          <p:nvPr>
            <p:ph type="body" sz="half" idx="2"/>
          </p:nvPr>
        </p:nvSpPr>
        <p:spPr>
          <a:xfrm>
            <a:off x="251520" y="1451769"/>
            <a:ext cx="8640960" cy="5289599"/>
          </a:xfrm>
        </p:spPr>
        <p:txBody>
          <a:bodyPr>
            <a:normAutofit fontScale="92500" lnSpcReduction="10000"/>
          </a:bodyPr>
          <a:lstStyle/>
          <a:p>
            <a:pPr algn="just" eaLnBrk="1" hangingPunct="1"/>
            <a:r>
              <a:rPr lang="cs-CZ" sz="2000" b="1">
                <a:solidFill>
                  <a:srgbClr val="003F7E"/>
                </a:solidFill>
              </a:rPr>
              <a:t>Neuvolněnému starostovi </a:t>
            </a:r>
            <a:r>
              <a:rPr lang="cs-CZ" sz="2000">
                <a:solidFill>
                  <a:srgbClr val="003F7E"/>
                </a:solidFill>
              </a:rPr>
              <a:t>náleží automaticky měsíční odměna v minimální zákonem stanovené výši (ve výši 0,3násobku měsíční odměny, která by v dané obci náležela uvolněnému starostovi) </a:t>
            </a:r>
          </a:p>
          <a:p>
            <a:pPr algn="just" eaLnBrk="1" hangingPunct="1"/>
            <a:r>
              <a:rPr lang="cs-CZ" sz="2000">
                <a:solidFill>
                  <a:srgbClr val="003F7E"/>
                </a:solidFill>
              </a:rPr>
              <a:t>ZO může rozhodnout o navýšení měsíční odměny pro neuvolněného starostu až do výše maximální částky uvedené v nařízení vlády č. 318/2017 Sb. (tj. až do výše 0,6násobku měsíční odměny, která by v dané obci náležela uvolněnému starostovi)</a:t>
            </a:r>
          </a:p>
          <a:p>
            <a:pPr algn="just" eaLnBrk="1" hangingPunct="1"/>
            <a:r>
              <a:rPr lang="cs-CZ" sz="2000">
                <a:solidFill>
                  <a:srgbClr val="003F7E"/>
                </a:solidFill>
              </a:rPr>
              <a:t>Stanovovat odměny za měsíc neuvolněným členům ZO je vyhrazeno ZO. V usnesení ZO stanoví výši odměn za měsíc, a to částkou v celých korunách, přitom může přihlédnout k plnění individuálních úkolů, které jednotlivým členům uložilo, a předem stanoveným způsobem k jejich účasti na jednání orgánů, jejichž jsou členy </a:t>
            </a:r>
          </a:p>
          <a:p>
            <a:pPr algn="just" eaLnBrk="1" hangingPunct="1"/>
            <a:r>
              <a:rPr lang="cs-CZ" sz="2000" b="1">
                <a:solidFill>
                  <a:srgbClr val="003F7E"/>
                </a:solidFill>
              </a:rPr>
              <a:t>Odměny nelze stanovit se zpětnou platností </a:t>
            </a:r>
            <a:r>
              <a:rPr lang="cs-CZ" sz="2000">
                <a:solidFill>
                  <a:srgbClr val="003F7E"/>
                </a:solidFill>
              </a:rPr>
              <a:t>a související usnesení pozbývá platnosti uplynutím volebního období zastupitelstva, které odměnu stanovilo</a:t>
            </a:r>
          </a:p>
          <a:p>
            <a:pPr algn="just" eaLnBrk="1" hangingPunct="1"/>
            <a:r>
              <a:rPr lang="cs-CZ" altLang="cs-CZ" sz="2000">
                <a:solidFill>
                  <a:srgbClr val="003F7E"/>
                </a:solidFill>
              </a:rPr>
              <a:t>Odměna nenáleží členovi ZO v případě dlouhodobé absence (MD, RD, OČR, karanténa), v takovém případě u náleží 60% jedné třicetiny odměny od 4. do 14. dne</a:t>
            </a:r>
          </a:p>
          <a:p>
            <a:pPr marL="0" indent="0" algn="just" eaLnBrk="1" hangingPunct="1">
              <a:buNone/>
            </a:pPr>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86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61155"/>
            <a:ext cx="622548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Odměňování členů zastupitelstev obcí</a:t>
            </a:r>
          </a:p>
        </p:txBody>
      </p:sp>
      <p:sp>
        <p:nvSpPr>
          <p:cNvPr id="8195" name="Rectangle 3"/>
          <p:cNvSpPr>
            <a:spLocks noGrp="1" noChangeArrowheads="1"/>
          </p:cNvSpPr>
          <p:nvPr>
            <p:ph type="body" sz="half" idx="2"/>
          </p:nvPr>
        </p:nvSpPr>
        <p:spPr>
          <a:xfrm>
            <a:off x="179512" y="1547813"/>
            <a:ext cx="8712968" cy="5193555"/>
          </a:xfrm>
        </p:spPr>
        <p:txBody>
          <a:bodyPr>
            <a:normAutofit fontScale="85000" lnSpcReduction="10000"/>
          </a:bodyPr>
          <a:lstStyle/>
          <a:p>
            <a:pPr algn="just" eaLnBrk="1" hangingPunct="1"/>
            <a:r>
              <a:rPr lang="cs-CZ" sz="2000">
                <a:solidFill>
                  <a:srgbClr val="003F7E"/>
                </a:solidFill>
              </a:rPr>
              <a:t>Pokud </a:t>
            </a:r>
            <a:r>
              <a:rPr lang="cs-CZ" sz="2000" b="1">
                <a:solidFill>
                  <a:srgbClr val="003F7E"/>
                </a:solidFill>
              </a:rPr>
              <a:t>neuvolněný člen ZO </a:t>
            </a:r>
            <a:r>
              <a:rPr lang="cs-CZ" sz="2000">
                <a:solidFill>
                  <a:srgbClr val="003F7E"/>
                </a:solidFill>
              </a:rPr>
              <a:t>vykonává souběžně více funkcí, lze mu poskytovat od 1. ledna 2018 souhrnnou odměnu, avšak maximálně jen za 3 souběžně vykonávané funkce, a to za: </a:t>
            </a:r>
          </a:p>
          <a:p>
            <a:pPr lvl="1" algn="just" eaLnBrk="1" hangingPunct="1"/>
            <a:r>
              <a:rPr lang="cs-CZ" sz="1600">
                <a:solidFill>
                  <a:srgbClr val="003F7E"/>
                </a:solidFill>
              </a:rPr>
              <a:t>člena rady, </a:t>
            </a:r>
          </a:p>
          <a:p>
            <a:pPr lvl="1" algn="just" eaLnBrk="1" hangingPunct="1"/>
            <a:r>
              <a:rPr lang="cs-CZ" sz="1600">
                <a:solidFill>
                  <a:srgbClr val="003F7E"/>
                </a:solidFill>
              </a:rPr>
              <a:t>předsedy výboru, komise nebo zvláštního orgánu, </a:t>
            </a:r>
          </a:p>
          <a:p>
            <a:pPr lvl="1" algn="just" eaLnBrk="1" hangingPunct="1"/>
            <a:r>
              <a:rPr lang="cs-CZ" sz="1600">
                <a:solidFill>
                  <a:srgbClr val="003F7E"/>
                </a:solidFill>
              </a:rPr>
              <a:t>člena výboru, komise nebo zvláštního orgánu. </a:t>
            </a:r>
          </a:p>
          <a:p>
            <a:pPr algn="just" eaLnBrk="1" hangingPunct="1"/>
            <a:r>
              <a:rPr lang="cs-CZ" sz="2000">
                <a:solidFill>
                  <a:srgbClr val="003F7E"/>
                </a:solidFill>
              </a:rPr>
              <a:t>Jiné funkce (starosta, místostarosta, řadový člen zastupitelstva) do souhrnu nelze zahrnout. Nelze tedy již sčítat odměny za výkon funkce „řadového“ člena zastupitelstva s jakoukoli další funkcí (všechny částky odměn v příloze nařízení vlády už s tím počítají). Stejně tak nelze sčítat odměnu za výkon funkce starosty či místostarosty s jakoukoli jinou</a:t>
            </a:r>
          </a:p>
          <a:p>
            <a:pPr algn="just" eaLnBrk="1" hangingPunct="1"/>
            <a:r>
              <a:rPr lang="cs-CZ" sz="2000">
                <a:solidFill>
                  <a:srgbClr val="003F7E"/>
                </a:solidFill>
              </a:rPr>
              <a:t>Členovi ZO je možné poskytnout mimořádnou odměnu – za splnění mimořádných nebo zvlášť významných úkolů, a v souhrnu za rok v zákonem omezené výši. Pro projednání a schválení odměn zákon stanovuje speciální procedurální podmínky (max. dvojnásobek standardní odměny)</a:t>
            </a:r>
          </a:p>
          <a:p>
            <a:pPr algn="just" eaLnBrk="1" hangingPunct="1"/>
            <a:r>
              <a:rPr lang="cs-CZ" sz="2000">
                <a:solidFill>
                  <a:srgbClr val="003F7E"/>
                </a:solidFill>
              </a:rPr>
              <a:t>Zákon zavádí jednotnou úpravu odchodného a podmínky nároku, resp. výplaty odchodného pro případ zániku mandátu, odvolání z funkce či vzdání se funkce v průběhu volebního období i po volbách. Vždy pro stejnou dotčenou skupinu (neuvolněný starosta a místostarosta a všichni uvolnění) v maximální výši až 1 + až 3 dosavadní měsíční odměny dle počtu celých let ve funkci. Odchodné při odvolání/vzdání se funkce lze proplatit ve funkčním období jen jednou</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80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Zveřejněné materiály\dnes\podt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312863" y="549275"/>
            <a:ext cx="651827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3600" b="1">
                <a:solidFill>
                  <a:srgbClr val="003366"/>
                </a:solidFill>
                <a:latin typeface="Tahoma" panose="020B0604030504040204" pitchFamily="34" charset="0"/>
                <a:cs typeface="Tahoma" panose="020B0604030504040204" pitchFamily="34" charset="0"/>
              </a:rPr>
              <a:t>Krajský úřad Jihočeského kraje</a:t>
            </a:r>
          </a:p>
          <a:p>
            <a:pPr algn="ctr" eaLnBrk="1" hangingPunct="1">
              <a:spcBef>
                <a:spcPct val="50000"/>
              </a:spcBef>
              <a:buFontTx/>
              <a:buNone/>
            </a:pPr>
            <a:r>
              <a:rPr lang="cs-CZ" altLang="cs-CZ" sz="3600" b="1">
                <a:solidFill>
                  <a:srgbClr val="003366"/>
                </a:solidFill>
                <a:latin typeface="Tahoma" panose="020B0604030504040204" pitchFamily="34" charset="0"/>
                <a:cs typeface="Tahoma" panose="020B0604030504040204" pitchFamily="34" charset="0"/>
              </a:rPr>
              <a:t>listopad a prosinec 2022</a:t>
            </a:r>
          </a:p>
          <a:p>
            <a:pPr algn="ctr" eaLnBrk="1" hangingPunct="1">
              <a:spcBef>
                <a:spcPct val="50000"/>
              </a:spcBef>
              <a:buFontTx/>
              <a:buNone/>
            </a:pPr>
            <a:endParaRPr lang="cs-CZ" altLang="cs-CZ" sz="3600" b="1">
              <a:solidFill>
                <a:srgbClr val="003366"/>
              </a:solidFill>
              <a:latin typeface="Tahoma" panose="020B0604030504040204" pitchFamily="34" charset="0"/>
              <a:cs typeface="Tahoma" panose="020B0604030504040204" pitchFamily="34" charset="0"/>
            </a:endParaRPr>
          </a:p>
          <a:p>
            <a:pPr algn="ctr" eaLnBrk="1" hangingPunct="1">
              <a:spcBef>
                <a:spcPct val="50000"/>
              </a:spcBef>
              <a:buNone/>
            </a:pPr>
            <a:r>
              <a:rPr lang="cs-CZ" altLang="cs-CZ" sz="3600" b="1">
                <a:solidFill>
                  <a:srgbClr val="003366"/>
                </a:solidFill>
                <a:latin typeface="Tahoma" panose="020B0604030504040204" pitchFamily="34" charset="0"/>
                <a:cs typeface="Tahoma" panose="020B0604030504040204" pitchFamily="34" charset="0"/>
              </a:rPr>
              <a:t>Mgr. Markéta Procházková</a:t>
            </a:r>
          </a:p>
          <a:p>
            <a:pPr algn="ctr" eaLnBrk="1" hangingPunct="1">
              <a:spcBef>
                <a:spcPct val="50000"/>
              </a:spcBef>
              <a:buNone/>
            </a:pPr>
            <a:r>
              <a:rPr lang="cs-CZ" altLang="cs-CZ" sz="3600" b="1">
                <a:solidFill>
                  <a:srgbClr val="003366"/>
                </a:solidFill>
                <a:latin typeface="Tahoma" panose="020B0604030504040204" pitchFamily="34" charset="0"/>
                <a:cs typeface="Tahoma" panose="020B0604030504040204" pitchFamily="34" charset="0"/>
              </a:rPr>
              <a:t>Mgr. Monika Kohoutová</a:t>
            </a:r>
          </a:p>
          <a:p>
            <a:pPr algn="ctr" eaLnBrk="1" hangingPunct="1">
              <a:spcBef>
                <a:spcPct val="50000"/>
              </a:spcBef>
              <a:buFontTx/>
              <a:buNone/>
            </a:pPr>
            <a:r>
              <a:rPr lang="cs-CZ" altLang="cs-CZ" sz="3600" b="1">
                <a:solidFill>
                  <a:srgbClr val="003366"/>
                </a:solidFill>
                <a:latin typeface="Tahoma" panose="020B0604030504040204" pitchFamily="34" charset="0"/>
                <a:cs typeface="Tahoma" panose="020B0604030504040204" pitchFamily="34" charset="0"/>
              </a:rPr>
              <a:t>JUDr. František Malý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61155"/>
            <a:ext cx="622548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Odměňování členů zastupitelstev obcí</a:t>
            </a:r>
          </a:p>
        </p:txBody>
      </p:sp>
      <p:sp>
        <p:nvSpPr>
          <p:cNvPr id="8195" name="Rectangle 3"/>
          <p:cNvSpPr>
            <a:spLocks noGrp="1" noChangeArrowheads="1"/>
          </p:cNvSpPr>
          <p:nvPr>
            <p:ph type="body" sz="half" idx="2"/>
          </p:nvPr>
        </p:nvSpPr>
        <p:spPr>
          <a:xfrm>
            <a:off x="251520" y="1752600"/>
            <a:ext cx="8640960" cy="4916760"/>
          </a:xfrm>
        </p:spPr>
        <p:txBody>
          <a:bodyPr>
            <a:normAutofit lnSpcReduction="10000"/>
          </a:bodyPr>
          <a:lstStyle/>
          <a:p>
            <a:pPr algn="just" eaLnBrk="1" hangingPunct="1"/>
            <a:r>
              <a:rPr lang="cs-CZ" sz="2000">
                <a:solidFill>
                  <a:srgbClr val="003F7E"/>
                </a:solidFill>
              </a:rPr>
              <a:t>Nárok na dovolenou je ve výši 5 týdnů za kalendářní rok, ale jen 25 dní bude možné čerpat v pondělí až pátek. V průběhu funkčního období bude možné nárok na dovolenou jen čerpat. Proplatit nevyčerpanou dovolenou bude možné výlučně jen v návaznosti na ukončení výkonu uvolněné funkce v rozsahu zbývající dovolené v roce ukončení funkce</a:t>
            </a:r>
          </a:p>
          <a:p>
            <a:pPr algn="just" eaLnBrk="1" hangingPunct="1"/>
            <a:r>
              <a:rPr lang="cs-CZ" sz="2000">
                <a:solidFill>
                  <a:srgbClr val="003F7E"/>
                </a:solidFill>
              </a:rPr>
              <a:t>Zákon obsahuje taxativní výčet dalších možných plnění, která lze z peněžního fondu nebo z rozpočtu obce členům zastupitelstva poskytnout, a to za obdobných podmínek a v obdobné výši jako zaměstnancům obce: </a:t>
            </a:r>
          </a:p>
          <a:p>
            <a:pPr algn="just" eaLnBrk="1" hangingPunct="1"/>
            <a:r>
              <a:rPr lang="cs-CZ" sz="2000">
                <a:solidFill>
                  <a:srgbClr val="003F7E"/>
                </a:solidFill>
              </a:rPr>
              <a:t>Pro uvolněné i neuvolněné: </a:t>
            </a:r>
          </a:p>
          <a:p>
            <a:pPr lvl="1" algn="just" eaLnBrk="1" hangingPunct="1">
              <a:buFont typeface="Arial" panose="020B0604020202020204" pitchFamily="34" charset="0"/>
              <a:buChar char="•"/>
            </a:pPr>
            <a:r>
              <a:rPr lang="cs-CZ" sz="1600">
                <a:solidFill>
                  <a:srgbClr val="003F7E"/>
                </a:solidFill>
              </a:rPr>
              <a:t>příspěvek na úhradu zvýšených nákladů na úpravu zevnějšku, jde-li o oddávající nebo členy zastupitelstva obce zastupující obec na veřejných občanských obřadech,</a:t>
            </a:r>
          </a:p>
          <a:p>
            <a:pPr lvl="1" algn="just" eaLnBrk="1" hangingPunct="1">
              <a:buFont typeface="Arial" panose="020B0604020202020204" pitchFamily="34" charset="0"/>
              <a:buChar char="•"/>
            </a:pPr>
            <a:r>
              <a:rPr lang="cs-CZ" sz="1600">
                <a:solidFill>
                  <a:srgbClr val="003F7E"/>
                </a:solidFill>
              </a:rPr>
              <a:t>příspěvek na podporu vzdělávání v souvislosti s výkonem funkce člena zastupitelstva obce, </a:t>
            </a:r>
          </a:p>
          <a:p>
            <a:pPr lvl="1" algn="just" eaLnBrk="1" hangingPunct="1">
              <a:buFont typeface="Arial" panose="020B0604020202020204" pitchFamily="34" charset="0"/>
              <a:buChar char="•"/>
            </a:pPr>
            <a:r>
              <a:rPr lang="cs-CZ" sz="1600">
                <a:solidFill>
                  <a:srgbClr val="003F7E"/>
                </a:solidFill>
              </a:rPr>
              <a:t>odměnu při významném životním výročí, </a:t>
            </a:r>
          </a:p>
          <a:p>
            <a:pPr lvl="1" algn="just" eaLnBrk="1" hangingPunct="1">
              <a:buFont typeface="Arial" panose="020B0604020202020204" pitchFamily="34" charset="0"/>
              <a:buChar char="•"/>
            </a:pPr>
            <a:r>
              <a:rPr lang="cs-CZ" sz="1600">
                <a:solidFill>
                  <a:srgbClr val="003F7E"/>
                </a:solidFill>
              </a:rPr>
              <a:t>příspěvek na pojištění rizik spojených s výkonem funkce člena zastupitelstva obce. </a:t>
            </a:r>
            <a:endParaRPr lang="cs-CZ" altLang="cs-CZ" sz="1600">
              <a:solidFill>
                <a:srgbClr val="003F7E"/>
              </a:solidFill>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9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61155"/>
            <a:ext cx="622548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Odměňování členů zastupitelstev obcí</a:t>
            </a:r>
          </a:p>
        </p:txBody>
      </p:sp>
      <p:sp>
        <p:nvSpPr>
          <p:cNvPr id="8195" name="Rectangle 3"/>
          <p:cNvSpPr>
            <a:spLocks noGrp="1" noChangeArrowheads="1"/>
          </p:cNvSpPr>
          <p:nvPr>
            <p:ph type="body" sz="half" idx="2"/>
          </p:nvPr>
        </p:nvSpPr>
        <p:spPr>
          <a:xfrm>
            <a:off x="533400" y="1752600"/>
            <a:ext cx="8359080" cy="4412704"/>
          </a:xfrm>
        </p:spPr>
        <p:txBody>
          <a:bodyPr>
            <a:normAutofit/>
          </a:bodyPr>
          <a:lstStyle/>
          <a:p>
            <a:pPr algn="just" eaLnBrk="1" hangingPunct="1"/>
            <a:r>
              <a:rPr lang="cs-CZ">
                <a:solidFill>
                  <a:srgbClr val="003F7E"/>
                </a:solidFill>
              </a:rPr>
              <a:t>Pouze pro uvolněné: </a:t>
            </a:r>
          </a:p>
          <a:p>
            <a:pPr lvl="1" algn="just" eaLnBrk="1" hangingPunct="1"/>
            <a:r>
              <a:rPr lang="cs-CZ" sz="2400">
                <a:solidFill>
                  <a:srgbClr val="003F7E"/>
                </a:solidFill>
              </a:rPr>
              <a:t>příspěvek na stravování, </a:t>
            </a:r>
          </a:p>
          <a:p>
            <a:pPr lvl="1" algn="just" eaLnBrk="1" hangingPunct="1"/>
            <a:r>
              <a:rPr lang="cs-CZ" sz="2400">
                <a:solidFill>
                  <a:srgbClr val="003F7E"/>
                </a:solidFill>
              </a:rPr>
              <a:t>příspěvek na penzijní připojištění se státním příspěvkem, doplňkové penzijní spoření nebo životní pojištění, </a:t>
            </a:r>
          </a:p>
          <a:p>
            <a:pPr lvl="1" algn="just" eaLnBrk="1" hangingPunct="1"/>
            <a:r>
              <a:rPr lang="cs-CZ" sz="2400">
                <a:solidFill>
                  <a:srgbClr val="003F7E"/>
                </a:solidFill>
              </a:rPr>
              <a:t>příspěvek na podporu zdravotních, kulturních a sportovních aktivit a příspěvek na rekreaci.</a:t>
            </a:r>
          </a:p>
          <a:p>
            <a:pPr algn="just" eaLnBrk="1" hangingPunct="1"/>
            <a:endParaRPr lang="cs-CZ" altLang="cs-CZ" sz="16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08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 84 odst. 2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395536" y="1752600"/>
            <a:ext cx="8352928" cy="4988768"/>
          </a:xfrm>
        </p:spPr>
        <p:txBody>
          <a:bodyPr>
            <a:normAutofit/>
          </a:bodyPr>
          <a:lstStyle/>
          <a:p>
            <a:pPr algn="just"/>
            <a:r>
              <a:rPr lang="cs-CZ" sz="2000">
                <a:solidFill>
                  <a:srgbClr val="003F7E"/>
                </a:solidFill>
              </a:rPr>
              <a:t>Zastupitelstvu obce je vyhrazeno</a:t>
            </a:r>
          </a:p>
          <a:p>
            <a:pPr algn="just"/>
            <a:r>
              <a:rPr lang="cs-CZ" sz="2000" i="1">
                <a:solidFill>
                  <a:srgbClr val="003F7E"/>
                </a:solidFill>
              </a:rPr>
              <a:t>a)</a:t>
            </a:r>
            <a:r>
              <a:rPr lang="cs-CZ" sz="2000">
                <a:solidFill>
                  <a:srgbClr val="003F7E"/>
                </a:solidFill>
              </a:rPr>
              <a:t> schvalovat program rozvoje obce,</a:t>
            </a:r>
          </a:p>
          <a:p>
            <a:pPr algn="just"/>
            <a:r>
              <a:rPr lang="cs-CZ" sz="2000" i="1">
                <a:solidFill>
                  <a:srgbClr val="003F7E"/>
                </a:solidFill>
              </a:rPr>
              <a:t>b)</a:t>
            </a:r>
            <a:r>
              <a:rPr lang="cs-CZ" sz="2000">
                <a:solidFill>
                  <a:srgbClr val="003F7E"/>
                </a:solidFill>
              </a:rPr>
              <a:t> </a:t>
            </a:r>
            <a:r>
              <a:rPr lang="cs-CZ" sz="2000" b="1">
                <a:solidFill>
                  <a:srgbClr val="003F7E"/>
                </a:solidFill>
              </a:rPr>
              <a:t>schvalovat rozpočet obce</a:t>
            </a:r>
            <a:r>
              <a:rPr lang="cs-CZ" sz="2000">
                <a:solidFill>
                  <a:srgbClr val="003F7E"/>
                </a:solidFill>
              </a:rPr>
              <a:t>, závěrečný účet obce a účetní závěrku obce sestavenou k rozvahovému dni,</a:t>
            </a:r>
          </a:p>
          <a:p>
            <a:pPr algn="just"/>
            <a:r>
              <a:rPr lang="cs-CZ" sz="2000" i="1">
                <a:solidFill>
                  <a:srgbClr val="003F7E"/>
                </a:solidFill>
              </a:rPr>
              <a:t>c)</a:t>
            </a:r>
            <a:r>
              <a:rPr lang="cs-CZ" sz="2000">
                <a:solidFill>
                  <a:srgbClr val="003F7E"/>
                </a:solidFill>
              </a:rPr>
              <a:t> zřizovat trvalé a dočasné peněžní fondy obce,</a:t>
            </a:r>
          </a:p>
          <a:p>
            <a:pPr algn="just"/>
            <a:r>
              <a:rPr lang="cs-CZ" sz="2000" i="1">
                <a:solidFill>
                  <a:srgbClr val="003F7E"/>
                </a:solidFill>
              </a:rPr>
              <a:t>d)</a:t>
            </a:r>
            <a:r>
              <a:rPr lang="cs-CZ" sz="2000">
                <a:solidFill>
                  <a:srgbClr val="003F7E"/>
                </a:solidFill>
              </a:rPr>
              <a:t> </a:t>
            </a:r>
            <a:r>
              <a:rPr lang="cs-CZ" sz="2000" b="1">
                <a:solidFill>
                  <a:srgbClr val="003F7E"/>
                </a:solidFill>
              </a:rPr>
              <a:t>zřizovat a rušit </a:t>
            </a:r>
            <a:r>
              <a:rPr lang="cs-CZ" sz="2000">
                <a:solidFill>
                  <a:srgbClr val="003F7E"/>
                </a:solidFill>
              </a:rPr>
              <a:t>příspěvkové organizace a organizační složky obce, schvalovat jejich zřizovací listiny,</a:t>
            </a:r>
          </a:p>
          <a:p>
            <a:pPr algn="just"/>
            <a:r>
              <a:rPr lang="cs-CZ" sz="2000" i="1">
                <a:solidFill>
                  <a:srgbClr val="003F7E"/>
                </a:solidFill>
              </a:rPr>
              <a:t>e)</a:t>
            </a:r>
            <a:r>
              <a:rPr lang="cs-CZ" sz="2000">
                <a:solidFill>
                  <a:srgbClr val="003F7E"/>
                </a:solidFill>
              </a:rPr>
              <a:t> </a:t>
            </a:r>
            <a:r>
              <a:rPr lang="cs-CZ" sz="2000" b="1">
                <a:solidFill>
                  <a:srgbClr val="003F7E"/>
                </a:solidFill>
              </a:rPr>
              <a:t>rozhodovat o založení nebo rušení právnických osob</a:t>
            </a:r>
            <a:r>
              <a:rPr lang="cs-CZ" sz="2000">
                <a:solidFill>
                  <a:srgbClr val="003F7E"/>
                </a:solidFill>
              </a:rPr>
              <a:t>, schvalovat jejich zakladatelské listiny, společenské smlouvy, zakládací smlouvy a stanovy a rozhodovat o účasti v již založených právnických osobách,</a:t>
            </a:r>
          </a:p>
          <a:p>
            <a:pPr algn="just"/>
            <a:r>
              <a:rPr lang="cs-CZ" sz="2000" i="1">
                <a:solidFill>
                  <a:srgbClr val="003F7E"/>
                </a:solidFill>
              </a:rPr>
              <a:t>f)</a:t>
            </a:r>
            <a:r>
              <a:rPr lang="cs-CZ" sz="2000">
                <a:solidFill>
                  <a:srgbClr val="003F7E"/>
                </a:solidFill>
              </a:rPr>
              <a:t> delegovat zástupce obce, s výjimkou § 102 odst. 2 písm. c), na valnou hromadu obchodních společností, v nichž má obec majetkovou účast,</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07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 84 odst. 2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395536" y="1752600"/>
            <a:ext cx="8352928" cy="4988768"/>
          </a:xfrm>
        </p:spPr>
        <p:txBody>
          <a:bodyPr>
            <a:normAutofit lnSpcReduction="10000"/>
          </a:bodyPr>
          <a:lstStyle/>
          <a:p>
            <a:pPr algn="just"/>
            <a:r>
              <a:rPr lang="cs-CZ" sz="2000">
                <a:solidFill>
                  <a:srgbClr val="003F7E"/>
                </a:solidFill>
              </a:rPr>
              <a:t>Zastupitelstvu obce je vyhrazeno</a:t>
            </a:r>
          </a:p>
          <a:p>
            <a:pPr algn="just"/>
            <a:r>
              <a:rPr lang="cs-CZ" sz="2000" i="1">
                <a:solidFill>
                  <a:srgbClr val="003F7E"/>
                </a:solidFill>
              </a:rPr>
              <a:t>g)</a:t>
            </a:r>
            <a:r>
              <a:rPr lang="cs-CZ" sz="2000">
                <a:solidFill>
                  <a:srgbClr val="003F7E"/>
                </a:solidFill>
              </a:rPr>
              <a:t> navrhovat zástupce obce do ostatních orgánů obchodních společností, v nichž má obec majetkovou účast, a navrhovat jejich odvolání; to neplatí, rozhoduje-li rada obce ve věcech jediného společníka obchodní společnosti podle § 102 odst. 2 písm. c),</a:t>
            </a:r>
          </a:p>
          <a:p>
            <a:pPr algn="just"/>
            <a:r>
              <a:rPr lang="cs-CZ" sz="2000" i="1">
                <a:solidFill>
                  <a:srgbClr val="003F7E"/>
                </a:solidFill>
              </a:rPr>
              <a:t>h)</a:t>
            </a:r>
            <a:r>
              <a:rPr lang="cs-CZ" sz="2000">
                <a:solidFill>
                  <a:srgbClr val="003F7E"/>
                </a:solidFill>
              </a:rPr>
              <a:t> </a:t>
            </a:r>
            <a:r>
              <a:rPr lang="cs-CZ" sz="2000" b="1">
                <a:solidFill>
                  <a:srgbClr val="003F7E"/>
                </a:solidFill>
              </a:rPr>
              <a:t>vydávat obecně závazné vyhlášky obce</a:t>
            </a:r>
            <a:r>
              <a:rPr lang="cs-CZ" sz="2000">
                <a:solidFill>
                  <a:srgbClr val="003F7E"/>
                </a:solidFill>
              </a:rPr>
              <a:t>,</a:t>
            </a:r>
          </a:p>
          <a:p>
            <a:pPr algn="just"/>
            <a:r>
              <a:rPr lang="cs-CZ" sz="2000" i="1">
                <a:solidFill>
                  <a:srgbClr val="003F7E"/>
                </a:solidFill>
              </a:rPr>
              <a:t>i)</a:t>
            </a:r>
            <a:r>
              <a:rPr lang="cs-CZ" sz="2000">
                <a:solidFill>
                  <a:srgbClr val="003F7E"/>
                </a:solidFill>
              </a:rPr>
              <a:t> rozhodovat o vyhlášení místního referenda,</a:t>
            </a:r>
          </a:p>
          <a:p>
            <a:pPr algn="just"/>
            <a:r>
              <a:rPr lang="cs-CZ" sz="2000" i="1">
                <a:solidFill>
                  <a:srgbClr val="003F7E"/>
                </a:solidFill>
              </a:rPr>
              <a:t>j)</a:t>
            </a:r>
            <a:r>
              <a:rPr lang="cs-CZ" sz="2000">
                <a:solidFill>
                  <a:srgbClr val="003F7E"/>
                </a:solidFill>
              </a:rPr>
              <a:t> navrhovat změny katastrálních území uvnitř obce, schvalovat dohody o změně hranic obce a o slučování obcí,</a:t>
            </a:r>
          </a:p>
          <a:p>
            <a:pPr algn="just"/>
            <a:r>
              <a:rPr lang="cs-CZ" sz="2000" i="1">
                <a:solidFill>
                  <a:srgbClr val="003F7E"/>
                </a:solidFill>
              </a:rPr>
              <a:t>k)</a:t>
            </a:r>
            <a:r>
              <a:rPr lang="cs-CZ" sz="2000">
                <a:solidFill>
                  <a:srgbClr val="003F7E"/>
                </a:solidFill>
              </a:rPr>
              <a:t> určovat funkce, pro které budou členové zastupitelstva obce uvolněni,</a:t>
            </a:r>
          </a:p>
          <a:p>
            <a:pPr algn="just"/>
            <a:r>
              <a:rPr lang="cs-CZ" sz="2000" i="1">
                <a:solidFill>
                  <a:srgbClr val="003F7E"/>
                </a:solidFill>
              </a:rPr>
              <a:t>l)</a:t>
            </a:r>
            <a:r>
              <a:rPr lang="cs-CZ" sz="2000">
                <a:solidFill>
                  <a:srgbClr val="003F7E"/>
                </a:solidFill>
              </a:rPr>
              <a:t> zřizovat a rušit výbory, volit jejich předsedy a další členy a odvolávat je z funkce,</a:t>
            </a:r>
          </a:p>
          <a:p>
            <a:pPr algn="just"/>
            <a:r>
              <a:rPr lang="cs-CZ" sz="2000" i="1">
                <a:solidFill>
                  <a:srgbClr val="003F7E"/>
                </a:solidFill>
              </a:rPr>
              <a:t>m)</a:t>
            </a:r>
            <a:r>
              <a:rPr lang="cs-CZ" sz="2000">
                <a:solidFill>
                  <a:srgbClr val="003F7E"/>
                </a:solidFill>
              </a:rPr>
              <a:t> </a:t>
            </a:r>
            <a:r>
              <a:rPr lang="cs-CZ" sz="2000" b="1">
                <a:solidFill>
                  <a:srgbClr val="003F7E"/>
                </a:solidFill>
              </a:rPr>
              <a:t>volit</a:t>
            </a:r>
            <a:r>
              <a:rPr lang="cs-CZ" sz="2000">
                <a:solidFill>
                  <a:srgbClr val="003F7E"/>
                </a:solidFill>
              </a:rPr>
              <a:t> z řad členů zastupitelstva obce </a:t>
            </a:r>
            <a:r>
              <a:rPr lang="cs-CZ" sz="2000" b="1">
                <a:solidFill>
                  <a:srgbClr val="003F7E"/>
                </a:solidFill>
              </a:rPr>
              <a:t>starostu, místostarosty a další členy rady obce </a:t>
            </a:r>
            <a:r>
              <a:rPr lang="cs-CZ" sz="2000">
                <a:solidFill>
                  <a:srgbClr val="003F7E"/>
                </a:solidFill>
              </a:rPr>
              <a:t>(radní) a odvolávat je z funkce, stanovit počet členů rady obce,</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28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 84 odst. 2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395536" y="1752600"/>
            <a:ext cx="8352928" cy="4916760"/>
          </a:xfrm>
        </p:spPr>
        <p:txBody>
          <a:bodyPr>
            <a:normAutofit/>
          </a:bodyPr>
          <a:lstStyle/>
          <a:p>
            <a:pPr algn="just"/>
            <a:r>
              <a:rPr lang="cs-CZ" sz="2000" i="1">
                <a:solidFill>
                  <a:srgbClr val="003F7E"/>
                </a:solidFill>
              </a:rPr>
              <a:t>n)</a:t>
            </a:r>
            <a:r>
              <a:rPr lang="cs-CZ" sz="2000">
                <a:solidFill>
                  <a:srgbClr val="003F7E"/>
                </a:solidFill>
              </a:rPr>
              <a:t> </a:t>
            </a:r>
            <a:r>
              <a:rPr lang="cs-CZ" sz="2000" b="1">
                <a:solidFill>
                  <a:srgbClr val="003F7E"/>
                </a:solidFill>
              </a:rPr>
              <a:t>stanovit výši odměn neuvolněným členům </a:t>
            </a:r>
            <a:r>
              <a:rPr lang="cs-CZ" sz="2000">
                <a:solidFill>
                  <a:srgbClr val="003F7E"/>
                </a:solidFill>
              </a:rPr>
              <a:t>zastupitelstva obce,</a:t>
            </a:r>
          </a:p>
          <a:p>
            <a:pPr algn="just"/>
            <a:r>
              <a:rPr lang="cs-CZ" sz="2000" i="1">
                <a:solidFill>
                  <a:srgbClr val="003F7E"/>
                </a:solidFill>
              </a:rPr>
              <a:t>o)</a:t>
            </a:r>
            <a:r>
              <a:rPr lang="cs-CZ" sz="2000">
                <a:solidFill>
                  <a:srgbClr val="003F7E"/>
                </a:solidFill>
              </a:rPr>
              <a:t> stanovit paušální částku náhrady výdělku ušlého v souvislosti s výkonem funkce podle § 71 odst. 3, rozhodovat o mimořádných odměnách podle § 76, o plněních pro členy zastupitelstva obce podle § 80 a o poskytnutí náhrady za nevyčerpanou dovolenou uvolněným členům zastupitelstva obce podle § 81a odst. 6,</a:t>
            </a:r>
          </a:p>
          <a:p>
            <a:pPr algn="just"/>
            <a:r>
              <a:rPr lang="cs-CZ" sz="2000" i="1">
                <a:solidFill>
                  <a:srgbClr val="003F7E"/>
                </a:solidFill>
              </a:rPr>
              <a:t>p)</a:t>
            </a:r>
            <a:r>
              <a:rPr lang="cs-CZ" sz="2000">
                <a:solidFill>
                  <a:srgbClr val="003F7E"/>
                </a:solidFill>
              </a:rPr>
              <a:t> vyslovovat souhlas se vznikem pracovněprávního vztahu mezi obcí a členem zastupitelstva obce,</a:t>
            </a:r>
          </a:p>
          <a:p>
            <a:pPr algn="just"/>
            <a:r>
              <a:rPr lang="cs-CZ" sz="2000" i="1">
                <a:solidFill>
                  <a:srgbClr val="003F7E"/>
                </a:solidFill>
              </a:rPr>
              <a:t>q)</a:t>
            </a:r>
            <a:r>
              <a:rPr lang="cs-CZ" sz="2000">
                <a:solidFill>
                  <a:srgbClr val="003F7E"/>
                </a:solidFill>
              </a:rPr>
              <a:t> zřizovat a zrušovat obecní policii,</a:t>
            </a:r>
          </a:p>
          <a:p>
            <a:pPr algn="just"/>
            <a:r>
              <a:rPr lang="cs-CZ" sz="2000" i="1">
                <a:solidFill>
                  <a:srgbClr val="003F7E"/>
                </a:solidFill>
              </a:rPr>
              <a:t>r)</a:t>
            </a:r>
            <a:r>
              <a:rPr lang="cs-CZ" sz="2000">
                <a:solidFill>
                  <a:srgbClr val="003F7E"/>
                </a:solidFill>
              </a:rPr>
              <a:t> rozhodovat o spolupráci obce s jinými obcemi a o formě této spolupráce,</a:t>
            </a:r>
          </a:p>
          <a:p>
            <a:pPr algn="just"/>
            <a:r>
              <a:rPr lang="cs-CZ" sz="2000" i="1">
                <a:solidFill>
                  <a:srgbClr val="003F7E"/>
                </a:solidFill>
              </a:rPr>
              <a:t>s)</a:t>
            </a:r>
            <a:r>
              <a:rPr lang="cs-CZ" sz="2000">
                <a:solidFill>
                  <a:srgbClr val="003F7E"/>
                </a:solidFill>
              </a:rPr>
              <a:t> rozhodovat o zřízení a názvech částí obce, o názvech ulic a dalších veřejných prostranství,</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55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 84 odst. 2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395536" y="1752600"/>
            <a:ext cx="8352928" cy="4916760"/>
          </a:xfrm>
        </p:spPr>
        <p:txBody>
          <a:bodyPr>
            <a:normAutofit/>
          </a:bodyPr>
          <a:lstStyle/>
          <a:p>
            <a:pPr algn="just"/>
            <a:r>
              <a:rPr lang="cs-CZ" sz="2000" i="1">
                <a:solidFill>
                  <a:srgbClr val="003F7E"/>
                </a:solidFill>
              </a:rPr>
              <a:t>t)</a:t>
            </a:r>
            <a:r>
              <a:rPr lang="cs-CZ" sz="2000">
                <a:solidFill>
                  <a:srgbClr val="003F7E"/>
                </a:solidFill>
              </a:rPr>
              <a:t> udělovat a odnímat čestné občanství obce a ceny obce,</a:t>
            </a:r>
          </a:p>
          <a:p>
            <a:pPr algn="just"/>
            <a:r>
              <a:rPr lang="cs-CZ" sz="2000" i="1">
                <a:solidFill>
                  <a:srgbClr val="003F7E"/>
                </a:solidFill>
              </a:rPr>
              <a:t>u)</a:t>
            </a:r>
            <a:r>
              <a:rPr lang="cs-CZ" sz="2000">
                <a:solidFill>
                  <a:srgbClr val="003F7E"/>
                </a:solidFill>
              </a:rPr>
              <a:t> stanovit pravidla pro poskytování cestovních náhrad členům zastupitelstva obce,</a:t>
            </a:r>
          </a:p>
          <a:p>
            <a:pPr algn="just"/>
            <a:r>
              <a:rPr lang="cs-CZ" sz="2000" i="1">
                <a:solidFill>
                  <a:srgbClr val="003F7E"/>
                </a:solidFill>
              </a:rPr>
              <a:t>v)</a:t>
            </a:r>
            <a:r>
              <a:rPr lang="cs-CZ" sz="2000">
                <a:solidFill>
                  <a:srgbClr val="003F7E"/>
                </a:solidFill>
              </a:rPr>
              <a:t> rozhodovat o peněžitých plněních poskytovaných fyzickým osobám, které nejsou členy zastupitelstva obce, za výkon funkce členů výborů, komisí a zvláštních orgánů obce,</a:t>
            </a:r>
          </a:p>
          <a:p>
            <a:pPr algn="just"/>
            <a:r>
              <a:rPr lang="cs-CZ" sz="2000" i="1">
                <a:solidFill>
                  <a:srgbClr val="003F7E"/>
                </a:solidFill>
              </a:rPr>
              <a:t>x)</a:t>
            </a:r>
            <a:r>
              <a:rPr lang="cs-CZ" sz="2000">
                <a:solidFill>
                  <a:srgbClr val="003F7E"/>
                </a:solidFill>
              </a:rPr>
              <a:t> rozhodovat o zřízení, sloučení, splynutí, rozdělení a zrušení veřejného neziskového ústavního zdravotnického zařízení, navrhovat zástupce do jeho dozorčí rady a rozhodovat o převodu vlastnického práva k majetku, s nímž hospodaří veřejné neziskové ústavní zdravotnické zařízení nebo o jeho pronájmu v případech, kdy to stanoví zvláštní právní předpis,</a:t>
            </a:r>
          </a:p>
          <a:p>
            <a:pPr algn="just"/>
            <a:r>
              <a:rPr lang="cs-CZ" sz="2000" i="1">
                <a:solidFill>
                  <a:srgbClr val="003F7E"/>
                </a:solidFill>
              </a:rPr>
              <a:t>y)</a:t>
            </a:r>
            <a:r>
              <a:rPr lang="cs-CZ" sz="2000">
                <a:solidFill>
                  <a:srgbClr val="003F7E"/>
                </a:solidFill>
              </a:rPr>
              <a:t> plnit úkoly stanovené zvláštním právním předpisem.</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70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 85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988768"/>
          </a:xfrm>
        </p:spPr>
        <p:txBody>
          <a:bodyPr>
            <a:normAutofit lnSpcReduction="10000"/>
          </a:bodyPr>
          <a:lstStyle/>
          <a:p>
            <a:pPr algn="just"/>
            <a:r>
              <a:rPr lang="cs-CZ" sz="2000" i="1">
                <a:solidFill>
                  <a:srgbClr val="003F7E"/>
                </a:solidFill>
              </a:rPr>
              <a:t>a)</a:t>
            </a:r>
            <a:r>
              <a:rPr lang="cs-CZ" sz="2000">
                <a:solidFill>
                  <a:srgbClr val="003F7E"/>
                </a:solidFill>
              </a:rPr>
              <a:t> </a:t>
            </a:r>
            <a:r>
              <a:rPr lang="cs-CZ" sz="2000" b="1">
                <a:solidFill>
                  <a:srgbClr val="003F7E"/>
                </a:solidFill>
              </a:rPr>
              <a:t>nabytí a převod hmotných nemovitých věcí </a:t>
            </a:r>
            <a:r>
              <a:rPr lang="cs-CZ" sz="2000">
                <a:solidFill>
                  <a:srgbClr val="003F7E"/>
                </a:solidFill>
              </a:rPr>
              <a:t>včetně vydání nemovitostí podle zvláštních zákonů, s výjimkou inženýrských sítí a pozemních komunikací, převod bytů a nebytových prostorů z majetku obce,</a:t>
            </a:r>
          </a:p>
          <a:p>
            <a:pPr algn="just"/>
            <a:r>
              <a:rPr lang="cs-CZ" sz="2000" i="1">
                <a:solidFill>
                  <a:srgbClr val="003F7E"/>
                </a:solidFill>
              </a:rPr>
              <a:t>b)</a:t>
            </a:r>
            <a:r>
              <a:rPr lang="cs-CZ" sz="2000">
                <a:solidFill>
                  <a:srgbClr val="003F7E"/>
                </a:solidFill>
              </a:rPr>
              <a:t> </a:t>
            </a:r>
            <a:r>
              <a:rPr lang="cs-CZ" sz="2000" b="1">
                <a:solidFill>
                  <a:srgbClr val="003F7E"/>
                </a:solidFill>
              </a:rPr>
              <a:t>poskytování</a:t>
            </a:r>
            <a:r>
              <a:rPr lang="cs-CZ" sz="2000">
                <a:solidFill>
                  <a:srgbClr val="003F7E"/>
                </a:solidFill>
              </a:rPr>
              <a:t> </a:t>
            </a:r>
            <a:r>
              <a:rPr lang="cs-CZ" sz="2000" b="1">
                <a:solidFill>
                  <a:srgbClr val="003F7E"/>
                </a:solidFill>
              </a:rPr>
              <a:t>věcných darů </a:t>
            </a:r>
            <a:r>
              <a:rPr lang="cs-CZ" sz="2000">
                <a:solidFill>
                  <a:srgbClr val="003F7E"/>
                </a:solidFill>
              </a:rPr>
              <a:t>v hodnotě nad 20 000 Kč a </a:t>
            </a:r>
            <a:r>
              <a:rPr lang="cs-CZ" sz="2000" b="1">
                <a:solidFill>
                  <a:srgbClr val="003F7E"/>
                </a:solidFill>
              </a:rPr>
              <a:t>peněžitých darů </a:t>
            </a:r>
            <a:r>
              <a:rPr lang="cs-CZ" sz="2000">
                <a:solidFill>
                  <a:srgbClr val="003F7E"/>
                </a:solidFill>
              </a:rPr>
              <a:t>ve výši nad 20 000 Kč fyzické nebo právnické osobě v jednom kalendářním roce,</a:t>
            </a:r>
          </a:p>
          <a:p>
            <a:pPr algn="just"/>
            <a:r>
              <a:rPr lang="cs-CZ" sz="2000" i="1">
                <a:solidFill>
                  <a:srgbClr val="003F7E"/>
                </a:solidFill>
              </a:rPr>
              <a:t>c)</a:t>
            </a:r>
            <a:r>
              <a:rPr lang="cs-CZ" sz="2000">
                <a:solidFill>
                  <a:srgbClr val="003F7E"/>
                </a:solidFill>
              </a:rPr>
              <a:t> </a:t>
            </a:r>
            <a:r>
              <a:rPr lang="cs-CZ" sz="2000" b="1">
                <a:solidFill>
                  <a:srgbClr val="003F7E"/>
                </a:solidFill>
              </a:rPr>
              <a:t>poskytování dotací a návratných finančních výpomocí </a:t>
            </a:r>
            <a:r>
              <a:rPr lang="cs-CZ" sz="2000">
                <a:solidFill>
                  <a:srgbClr val="003F7E"/>
                </a:solidFill>
              </a:rPr>
              <a:t>nad 50 000 Kč v jednotlivém případě fyzickým nebo právnickým osobám a uzavření veřejnoprávních smluv o jejich poskytnutí,</a:t>
            </a:r>
          </a:p>
          <a:p>
            <a:pPr algn="just"/>
            <a:r>
              <a:rPr lang="cs-CZ" sz="2000" i="1">
                <a:solidFill>
                  <a:srgbClr val="003F7E"/>
                </a:solidFill>
              </a:rPr>
              <a:t>d)</a:t>
            </a:r>
            <a:r>
              <a:rPr lang="cs-CZ" sz="2000">
                <a:solidFill>
                  <a:srgbClr val="003F7E"/>
                </a:solidFill>
              </a:rPr>
              <a:t> uzavření smlouvy o společnosti a poskytování majetkových hodnot podle smlouvy o společnosti, jejíž je obec společníkem,</a:t>
            </a:r>
          </a:p>
          <a:p>
            <a:pPr algn="just"/>
            <a:r>
              <a:rPr lang="cs-CZ" sz="2000" i="1">
                <a:solidFill>
                  <a:srgbClr val="003F7E"/>
                </a:solidFill>
              </a:rPr>
              <a:t>e)</a:t>
            </a:r>
            <a:r>
              <a:rPr lang="cs-CZ" sz="2000">
                <a:solidFill>
                  <a:srgbClr val="003F7E"/>
                </a:solidFill>
              </a:rPr>
              <a:t> peněžité i nepeněžité vklady do právnických osob,</a:t>
            </a:r>
          </a:p>
          <a:p>
            <a:pPr algn="just"/>
            <a:r>
              <a:rPr lang="cs-CZ" sz="2000" i="1">
                <a:solidFill>
                  <a:srgbClr val="003F7E"/>
                </a:solidFill>
              </a:rPr>
              <a:t>f)</a:t>
            </a:r>
            <a:r>
              <a:rPr lang="cs-CZ" sz="2000">
                <a:solidFill>
                  <a:srgbClr val="003F7E"/>
                </a:solidFill>
              </a:rPr>
              <a:t> vzdání se práva a prominutí dluhu vyšší než 20 000 Kč,</a:t>
            </a:r>
          </a:p>
          <a:p>
            <a:pPr algn="just"/>
            <a:r>
              <a:rPr lang="cs-CZ" sz="2000" i="1">
                <a:solidFill>
                  <a:srgbClr val="003F7E"/>
                </a:solidFill>
              </a:rPr>
              <a:t>g)</a:t>
            </a:r>
            <a:r>
              <a:rPr lang="cs-CZ" sz="2000">
                <a:solidFill>
                  <a:srgbClr val="003F7E"/>
                </a:solidFill>
              </a:rPr>
              <a:t> zastavení movitých věcí nebo práv v hodnotě vyšší než 20 000 Kč,</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63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Zastupitelstvo obce-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 85 </a:t>
            </a:r>
            <a:r>
              <a:rPr lang="cs-CZ" altLang="cs-CZ" sz="2800" b="1" err="1">
                <a:solidFill>
                  <a:srgbClr val="003F7E"/>
                </a:solidFill>
                <a:latin typeface="Tahoma" panose="020B0604030504040204" pitchFamily="34" charset="0"/>
                <a:cs typeface="Tahoma" panose="020B0604030504040204" pitchFamily="34" charset="0"/>
              </a:rPr>
              <a:t>OZř</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988768"/>
          </a:xfrm>
        </p:spPr>
        <p:txBody>
          <a:bodyPr>
            <a:normAutofit lnSpcReduction="10000"/>
          </a:bodyPr>
          <a:lstStyle/>
          <a:p>
            <a:pPr algn="just"/>
            <a:r>
              <a:rPr lang="cs-CZ" sz="2000" i="1">
                <a:solidFill>
                  <a:srgbClr val="003F7E"/>
                </a:solidFill>
              </a:rPr>
              <a:t>h)</a:t>
            </a:r>
            <a:r>
              <a:rPr lang="cs-CZ" sz="2000">
                <a:solidFill>
                  <a:srgbClr val="003F7E"/>
                </a:solidFill>
              </a:rPr>
              <a:t> dohody o splátkách s lhůtou splatnosti delší než 18 měsíců,</a:t>
            </a:r>
          </a:p>
          <a:p>
            <a:pPr algn="just"/>
            <a:r>
              <a:rPr lang="cs-CZ" sz="2000" i="1">
                <a:solidFill>
                  <a:srgbClr val="003F7E"/>
                </a:solidFill>
              </a:rPr>
              <a:t>i)</a:t>
            </a:r>
            <a:r>
              <a:rPr lang="cs-CZ" sz="2000">
                <a:solidFill>
                  <a:srgbClr val="003F7E"/>
                </a:solidFill>
              </a:rPr>
              <a:t> postoupení pohledávky vyšší než 20 000 Kč,</a:t>
            </a:r>
          </a:p>
          <a:p>
            <a:pPr algn="just"/>
            <a:r>
              <a:rPr lang="cs-CZ" sz="2000" i="1">
                <a:solidFill>
                  <a:srgbClr val="003F7E"/>
                </a:solidFill>
              </a:rPr>
              <a:t>j)</a:t>
            </a:r>
            <a:r>
              <a:rPr lang="cs-CZ" sz="2000">
                <a:solidFill>
                  <a:srgbClr val="003F7E"/>
                </a:solidFill>
              </a:rPr>
              <a:t> uzavření smlouvy o přijetí a poskytnutí úvěru nebo zápůjčky, o převzetí dluhu, o převzetí ručitelského závazku, o přistoupení k závazku a smlouvy o společnosti,</a:t>
            </a:r>
          </a:p>
          <a:p>
            <a:pPr algn="just"/>
            <a:r>
              <a:rPr lang="cs-CZ" sz="2000" i="1">
                <a:solidFill>
                  <a:srgbClr val="003F7E"/>
                </a:solidFill>
              </a:rPr>
              <a:t>k)</a:t>
            </a:r>
            <a:r>
              <a:rPr lang="cs-CZ" sz="2000">
                <a:solidFill>
                  <a:srgbClr val="003F7E"/>
                </a:solidFill>
              </a:rPr>
              <a:t> zastavení nemovitých věcí,</a:t>
            </a:r>
          </a:p>
          <a:p>
            <a:pPr algn="just"/>
            <a:r>
              <a:rPr lang="cs-CZ" sz="2000" i="1">
                <a:solidFill>
                  <a:srgbClr val="003F7E"/>
                </a:solidFill>
              </a:rPr>
              <a:t>l)</a:t>
            </a:r>
            <a:r>
              <a:rPr lang="cs-CZ" sz="2000">
                <a:solidFill>
                  <a:srgbClr val="003F7E"/>
                </a:solidFill>
              </a:rPr>
              <a:t> vydání komunálních dluhopisů,</a:t>
            </a:r>
          </a:p>
          <a:p>
            <a:pPr algn="just"/>
            <a:r>
              <a:rPr lang="cs-CZ" sz="2000" i="1">
                <a:solidFill>
                  <a:srgbClr val="003F7E"/>
                </a:solidFill>
              </a:rPr>
              <a:t>m)</a:t>
            </a:r>
            <a:r>
              <a:rPr lang="cs-CZ" sz="2000">
                <a:solidFill>
                  <a:srgbClr val="003F7E"/>
                </a:solidFill>
              </a:rPr>
              <a:t> </a:t>
            </a:r>
            <a:r>
              <a:rPr lang="cs-CZ" sz="2000" b="1">
                <a:solidFill>
                  <a:srgbClr val="003F7E"/>
                </a:solidFill>
              </a:rPr>
              <a:t>nabytí a převod práva stavby </a:t>
            </a:r>
            <a:r>
              <a:rPr lang="cs-CZ" sz="2000">
                <a:solidFill>
                  <a:srgbClr val="003F7E"/>
                </a:solidFill>
              </a:rPr>
              <a:t>a smluvní zřízení práva stavby k pozemku ve vlastnictví obce,</a:t>
            </a:r>
          </a:p>
          <a:p>
            <a:pPr algn="just"/>
            <a:r>
              <a:rPr lang="cs-CZ" sz="2000" i="1">
                <a:solidFill>
                  <a:srgbClr val="003F7E"/>
                </a:solidFill>
              </a:rPr>
              <a:t>n)</a:t>
            </a:r>
            <a:r>
              <a:rPr lang="cs-CZ" sz="2000">
                <a:solidFill>
                  <a:srgbClr val="003F7E"/>
                </a:solidFill>
              </a:rPr>
              <a:t> zpeněžení hmotné nemovité věci ve vlastnictví obce nebo práva stavby ve veřejné dražbě a nabytí hmotné nemovité věci nebo práva stavby obcí v dražbě, ve veřejné soutěži o nejvhodnější nabídku nebo jiným obdobným způsobem; tuto pravomoc může zastupitelstvo obce zcela nebo zčásti svěřit radě obce nebo starostovi.</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66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Rada obce</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Rada obce je </a:t>
            </a:r>
            <a:r>
              <a:rPr lang="cs-CZ" altLang="cs-CZ" sz="2000" b="1">
                <a:solidFill>
                  <a:srgbClr val="003F7E"/>
                </a:solidFill>
              </a:rPr>
              <a:t>výkonným orgánem </a:t>
            </a:r>
            <a:r>
              <a:rPr lang="cs-CZ" altLang="cs-CZ" sz="2000">
                <a:solidFill>
                  <a:srgbClr val="003F7E"/>
                </a:solidFill>
              </a:rPr>
              <a:t>v oblasti samostatné působnosti. V oblasti přenesené působnosti může rozhodovat tehdy, pokud tak stanoví zákon</a:t>
            </a:r>
          </a:p>
          <a:p>
            <a:pPr algn="just" eaLnBrk="1" hangingPunct="1"/>
            <a:r>
              <a:rPr lang="cs-CZ" altLang="cs-CZ" sz="2000">
                <a:solidFill>
                  <a:srgbClr val="003F7E"/>
                </a:solidFill>
              </a:rPr>
              <a:t>Radu tvoří </a:t>
            </a:r>
            <a:r>
              <a:rPr lang="cs-CZ" altLang="cs-CZ" sz="2000" b="1">
                <a:solidFill>
                  <a:srgbClr val="003F7E"/>
                </a:solidFill>
              </a:rPr>
              <a:t>starosta, místostarosta a členové rady</a:t>
            </a:r>
            <a:r>
              <a:rPr lang="cs-CZ" altLang="cs-CZ" sz="2000">
                <a:solidFill>
                  <a:srgbClr val="003F7E"/>
                </a:solidFill>
              </a:rPr>
              <a:t>. Počet členů rady je nejméně 5, nejvýše 11, přičemž počet členů rady nesmí přesáhnout 1/3 počtu členů zastupitelstva obce =&gt; rada se volí jen v obcích, které mají nejméně 15 členů zastupitelstva obce.</a:t>
            </a:r>
          </a:p>
          <a:p>
            <a:pPr algn="just" eaLnBrk="1" hangingPunct="1"/>
            <a:r>
              <a:rPr lang="cs-CZ" altLang="cs-CZ" sz="2000">
                <a:solidFill>
                  <a:srgbClr val="003F7E"/>
                </a:solidFill>
              </a:rPr>
              <a:t>Není-li rada volena, vykonává její pravomoci starosta obce (pokud zákon nestanoví jinak)</a:t>
            </a:r>
          </a:p>
          <a:p>
            <a:pPr algn="just" eaLnBrk="1" hangingPunct="1"/>
            <a:r>
              <a:rPr lang="cs-CZ" altLang="cs-CZ" sz="2000">
                <a:solidFill>
                  <a:srgbClr val="003F7E"/>
                </a:solidFill>
              </a:rPr>
              <a:t>Rada se schází dle potřeby, usnesení přijímá na neveřejných schůzích. Z jednání se pořizuje zápis</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54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Rada obce- pravomoci</a:t>
            </a:r>
          </a:p>
        </p:txBody>
      </p:sp>
      <p:sp>
        <p:nvSpPr>
          <p:cNvPr id="8195" name="Rectangle 3"/>
          <p:cNvSpPr>
            <a:spLocks noGrp="1" noChangeArrowheads="1"/>
          </p:cNvSpPr>
          <p:nvPr>
            <p:ph type="body" sz="half" idx="2"/>
          </p:nvPr>
        </p:nvSpPr>
        <p:spPr>
          <a:xfrm>
            <a:off x="323528" y="1752600"/>
            <a:ext cx="8424936" cy="4916760"/>
          </a:xfrm>
        </p:spPr>
        <p:txBody>
          <a:bodyPr>
            <a:normAutofit fontScale="92500" lnSpcReduction="20000"/>
          </a:bodyPr>
          <a:lstStyle/>
          <a:p>
            <a:pPr algn="just"/>
            <a:r>
              <a:rPr lang="cs-CZ" sz="2000" i="1">
                <a:solidFill>
                  <a:srgbClr val="003F7E"/>
                </a:solidFill>
              </a:rPr>
              <a:t>(2)</a:t>
            </a:r>
            <a:r>
              <a:rPr lang="cs-CZ" sz="2000">
                <a:solidFill>
                  <a:srgbClr val="003F7E"/>
                </a:solidFill>
              </a:rPr>
              <a:t> Radě obce je vyhrazeno</a:t>
            </a:r>
          </a:p>
          <a:p>
            <a:pPr algn="just"/>
            <a:r>
              <a:rPr lang="cs-CZ" sz="2000" i="1">
                <a:solidFill>
                  <a:srgbClr val="003F7E"/>
                </a:solidFill>
              </a:rPr>
              <a:t>a)</a:t>
            </a:r>
            <a:r>
              <a:rPr lang="cs-CZ" sz="2000">
                <a:solidFill>
                  <a:srgbClr val="003F7E"/>
                </a:solidFill>
              </a:rPr>
              <a:t> </a:t>
            </a:r>
            <a:r>
              <a:rPr lang="cs-CZ" sz="2000" b="1">
                <a:solidFill>
                  <a:srgbClr val="003F7E"/>
                </a:solidFill>
              </a:rPr>
              <a:t>zabezpečovat hospodaření ob</a:t>
            </a:r>
            <a:r>
              <a:rPr lang="cs-CZ" sz="2000">
                <a:solidFill>
                  <a:srgbClr val="003F7E"/>
                </a:solidFill>
              </a:rPr>
              <a:t>ce podle schváleného rozpočtu, provádět rozpočtová opatření v rozsahu stanoveném zastupitelstvem obce,</a:t>
            </a:r>
          </a:p>
          <a:p>
            <a:pPr algn="just"/>
            <a:r>
              <a:rPr lang="cs-CZ" sz="2000" i="1">
                <a:solidFill>
                  <a:srgbClr val="003F7E"/>
                </a:solidFill>
              </a:rPr>
              <a:t>b)</a:t>
            </a:r>
            <a:r>
              <a:rPr lang="cs-CZ" sz="2000">
                <a:solidFill>
                  <a:srgbClr val="003F7E"/>
                </a:solidFill>
              </a:rPr>
              <a:t> </a:t>
            </a:r>
            <a:r>
              <a:rPr lang="cs-CZ" sz="2000" b="1">
                <a:solidFill>
                  <a:srgbClr val="003F7E"/>
                </a:solidFill>
              </a:rPr>
              <a:t>plnit vůči právnickým osobám </a:t>
            </a:r>
            <a:r>
              <a:rPr lang="cs-CZ" sz="2000">
                <a:solidFill>
                  <a:srgbClr val="003F7E"/>
                </a:solidFill>
              </a:rPr>
              <a:t>a organizačním složkám založeným nebo zřízeným zastupitelstvem obce, s výjimkou obecní policie, </a:t>
            </a:r>
            <a:r>
              <a:rPr lang="cs-CZ" sz="2000" b="1">
                <a:solidFill>
                  <a:srgbClr val="003F7E"/>
                </a:solidFill>
              </a:rPr>
              <a:t>úkoly zakladatele nebo zřizovatele</a:t>
            </a:r>
            <a:r>
              <a:rPr lang="cs-CZ" sz="2000">
                <a:solidFill>
                  <a:srgbClr val="003F7E"/>
                </a:solidFill>
              </a:rPr>
              <a:t> podle zvláštních předpisů, nejsou-li vyhrazeny zastupitelstvu obce (§ 84 odst. 2),</a:t>
            </a:r>
          </a:p>
          <a:p>
            <a:pPr algn="just"/>
            <a:r>
              <a:rPr lang="cs-CZ" sz="2000" i="1">
                <a:solidFill>
                  <a:srgbClr val="003F7E"/>
                </a:solidFill>
              </a:rPr>
              <a:t>c)</a:t>
            </a:r>
            <a:r>
              <a:rPr lang="cs-CZ" sz="2000">
                <a:solidFill>
                  <a:srgbClr val="003F7E"/>
                </a:solidFill>
              </a:rPr>
              <a:t> rozhodovat ve věcech obce jako jediného společníka obchodní společnosti,</a:t>
            </a:r>
          </a:p>
          <a:p>
            <a:pPr algn="just"/>
            <a:r>
              <a:rPr lang="cs-CZ" sz="2000" i="1">
                <a:solidFill>
                  <a:srgbClr val="003F7E"/>
                </a:solidFill>
              </a:rPr>
              <a:t>d)</a:t>
            </a:r>
            <a:r>
              <a:rPr lang="cs-CZ" sz="2000">
                <a:solidFill>
                  <a:srgbClr val="003F7E"/>
                </a:solidFill>
              </a:rPr>
              <a:t> </a:t>
            </a:r>
            <a:r>
              <a:rPr lang="cs-CZ" sz="2000" b="1">
                <a:solidFill>
                  <a:srgbClr val="003F7E"/>
                </a:solidFill>
              </a:rPr>
              <a:t>vydávat nařízení obce</a:t>
            </a:r>
            <a:r>
              <a:rPr lang="cs-CZ" sz="2000">
                <a:solidFill>
                  <a:srgbClr val="003F7E"/>
                </a:solidFill>
              </a:rPr>
              <a:t>,</a:t>
            </a:r>
          </a:p>
          <a:p>
            <a:pPr algn="just"/>
            <a:r>
              <a:rPr lang="cs-CZ" sz="2000" i="1">
                <a:solidFill>
                  <a:srgbClr val="003F7E"/>
                </a:solidFill>
              </a:rPr>
              <a:t>e)</a:t>
            </a:r>
            <a:r>
              <a:rPr lang="cs-CZ" sz="2000">
                <a:solidFill>
                  <a:srgbClr val="003F7E"/>
                </a:solidFill>
              </a:rPr>
              <a:t> projednávat a řešit návrhy, připomínky a podněty předložené jí členy zastupitelstva obce nebo komisemi rady obce,</a:t>
            </a:r>
          </a:p>
          <a:p>
            <a:pPr algn="just"/>
            <a:r>
              <a:rPr lang="cs-CZ" sz="2000" i="1">
                <a:solidFill>
                  <a:srgbClr val="003F7E"/>
                </a:solidFill>
              </a:rPr>
              <a:t>f)</a:t>
            </a:r>
            <a:r>
              <a:rPr lang="cs-CZ" sz="2000">
                <a:solidFill>
                  <a:srgbClr val="003F7E"/>
                </a:solidFill>
              </a:rPr>
              <a:t> stanovit rozdělení pravomocí v obecním úřadu, zřizovat a zrušovat odbory a oddělení obecního úřadu (§ 109 odst. 2),</a:t>
            </a:r>
          </a:p>
          <a:p>
            <a:pPr algn="just"/>
            <a:r>
              <a:rPr lang="cs-CZ" sz="2000" i="1">
                <a:solidFill>
                  <a:srgbClr val="003F7E"/>
                </a:solidFill>
              </a:rPr>
              <a:t>g)</a:t>
            </a:r>
            <a:r>
              <a:rPr lang="cs-CZ" sz="2000">
                <a:solidFill>
                  <a:srgbClr val="003F7E"/>
                </a:solidFill>
              </a:rPr>
              <a:t> na návrh tajemníka obecního úřadu jmenovat a odvolávat vedoucí odborů obecního úřadu v souladu se zvláštním zákonem,</a:t>
            </a:r>
          </a:p>
          <a:p>
            <a:pPr marL="0" indent="0" algn="just" eaLnBrk="1" hangingPunct="1">
              <a:buNone/>
            </a:pPr>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13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5600" y="609600"/>
            <a:ext cx="5562600" cy="1143000"/>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Program</a:t>
            </a:r>
          </a:p>
        </p:txBody>
      </p:sp>
      <p:sp>
        <p:nvSpPr>
          <p:cNvPr id="6147" name="Rectangle 3"/>
          <p:cNvSpPr>
            <a:spLocks noGrp="1" noChangeArrowheads="1"/>
          </p:cNvSpPr>
          <p:nvPr>
            <p:ph type="body" sz="half" idx="2"/>
          </p:nvPr>
        </p:nvSpPr>
        <p:spPr>
          <a:xfrm>
            <a:off x="533400" y="1752600"/>
            <a:ext cx="7924800" cy="4700588"/>
          </a:xfrm>
        </p:spPr>
        <p:txBody>
          <a:bodyPr/>
          <a:lstStyle/>
          <a:p>
            <a:pPr marL="457200" indent="-457200" algn="just" eaLnBrk="1" hangingPunct="1">
              <a:buFontTx/>
              <a:buAutoNum type="arabicParenR"/>
            </a:pPr>
            <a:r>
              <a:rPr lang="cs-CZ" altLang="cs-CZ" sz="2000" dirty="0">
                <a:solidFill>
                  <a:srgbClr val="003F7E"/>
                </a:solidFill>
              </a:rPr>
              <a:t>Úvod</a:t>
            </a:r>
          </a:p>
          <a:p>
            <a:pPr marL="457200" indent="-457200" algn="just" eaLnBrk="1" hangingPunct="1">
              <a:buFontTx/>
              <a:buAutoNum type="arabicParenR"/>
            </a:pPr>
            <a:r>
              <a:rPr lang="cs-CZ" altLang="cs-CZ" sz="2000" dirty="0">
                <a:solidFill>
                  <a:srgbClr val="003F7E"/>
                </a:solidFill>
              </a:rPr>
              <a:t>Systém veřejné správy v ČR</a:t>
            </a:r>
          </a:p>
          <a:p>
            <a:pPr marL="457200" indent="-457200" algn="just" eaLnBrk="1" hangingPunct="1">
              <a:buFontTx/>
              <a:buAutoNum type="arabicParenR"/>
            </a:pPr>
            <a:r>
              <a:rPr lang="cs-CZ" altLang="cs-CZ" sz="2000" dirty="0">
                <a:solidFill>
                  <a:srgbClr val="003F7E"/>
                </a:solidFill>
              </a:rPr>
              <a:t>Právní úprava obcí</a:t>
            </a:r>
          </a:p>
          <a:p>
            <a:pPr marL="457200" indent="-457200" algn="just" eaLnBrk="1" hangingPunct="1">
              <a:buFontTx/>
              <a:buAutoNum type="arabicParenR"/>
            </a:pPr>
            <a:r>
              <a:rPr lang="cs-CZ" altLang="cs-CZ" sz="2000" dirty="0">
                <a:solidFill>
                  <a:srgbClr val="003F7E"/>
                </a:solidFill>
              </a:rPr>
              <a:t>Právní předpisy obce a kontrola</a:t>
            </a:r>
          </a:p>
          <a:p>
            <a:pPr marL="457200" indent="-457200" algn="just" eaLnBrk="1" hangingPunct="1">
              <a:buFontTx/>
              <a:buAutoNum type="arabicParenR"/>
            </a:pPr>
            <a:r>
              <a:rPr lang="cs-CZ" altLang="cs-CZ" sz="2000" dirty="0">
                <a:solidFill>
                  <a:srgbClr val="003F7E"/>
                </a:solidFill>
              </a:rPr>
              <a:t>Právnické osoby obcí</a:t>
            </a:r>
          </a:p>
          <a:p>
            <a:pPr marL="457200" indent="-457200" algn="just" eaLnBrk="1" hangingPunct="1">
              <a:buFontTx/>
              <a:buAutoNum type="arabicParenR"/>
            </a:pPr>
            <a:r>
              <a:rPr lang="cs-CZ" altLang="cs-CZ" sz="2000" dirty="0">
                <a:solidFill>
                  <a:srgbClr val="003F7E"/>
                </a:solidFill>
              </a:rPr>
              <a:t>Veřejné opatrovnictví a veřejné sbírky</a:t>
            </a:r>
          </a:p>
          <a:p>
            <a:pPr marL="457200" indent="-457200" algn="just" eaLnBrk="1" hangingPunct="1">
              <a:buFontTx/>
              <a:buAutoNum type="arabicParenR"/>
            </a:pPr>
            <a:r>
              <a:rPr lang="cs-CZ" altLang="cs-CZ" sz="2000" dirty="0">
                <a:solidFill>
                  <a:srgbClr val="003F7E"/>
                </a:solidFill>
              </a:rPr>
              <a:t>Závazkové vztahy</a:t>
            </a:r>
          </a:p>
          <a:p>
            <a:pPr marL="457200" indent="-457200" algn="just" eaLnBrk="1" hangingPunct="1">
              <a:buFontTx/>
              <a:buAutoNum type="arabicParenR"/>
            </a:pPr>
            <a:r>
              <a:rPr lang="cs-CZ" altLang="cs-CZ" sz="2000" dirty="0">
                <a:solidFill>
                  <a:srgbClr val="003F7E"/>
                </a:solidFill>
              </a:rPr>
              <a:t>Veřejné finance a jejich kontrola, veřejné zakázky, střet zájmů</a:t>
            </a:r>
          </a:p>
          <a:p>
            <a:pPr marL="457200" indent="-457200" algn="just" eaLnBrk="1" hangingPunct="1">
              <a:buFontTx/>
              <a:buAutoNum type="arabicParenR"/>
            </a:pPr>
            <a:endParaRPr lang="cs-CZ" altLang="cs-CZ" sz="2000" dirty="0">
              <a:solidFill>
                <a:srgbClr val="003F7E"/>
              </a:solidFill>
              <a:latin typeface="Arial" panose="020B0604020202020204" pitchFamily="34" charset="0"/>
            </a:endParaRPr>
          </a:p>
        </p:txBody>
      </p:sp>
      <p:pic>
        <p:nvPicPr>
          <p:cNvPr id="6148"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Rada obce- pravomoci</a:t>
            </a:r>
          </a:p>
        </p:txBody>
      </p:sp>
      <p:sp>
        <p:nvSpPr>
          <p:cNvPr id="8195" name="Rectangle 3"/>
          <p:cNvSpPr>
            <a:spLocks noGrp="1" noChangeArrowheads="1"/>
          </p:cNvSpPr>
          <p:nvPr>
            <p:ph type="body" sz="half" idx="2"/>
          </p:nvPr>
        </p:nvSpPr>
        <p:spPr>
          <a:xfrm>
            <a:off x="323528" y="1752600"/>
            <a:ext cx="8424936" cy="4916760"/>
          </a:xfrm>
        </p:spPr>
        <p:txBody>
          <a:bodyPr>
            <a:normAutofit/>
          </a:bodyPr>
          <a:lstStyle/>
          <a:p>
            <a:pPr algn="just"/>
            <a:r>
              <a:rPr lang="cs-CZ" sz="2000" i="1">
                <a:solidFill>
                  <a:srgbClr val="003F7E"/>
                </a:solidFill>
              </a:rPr>
              <a:t>(2)</a:t>
            </a:r>
            <a:r>
              <a:rPr lang="cs-CZ" sz="2000">
                <a:solidFill>
                  <a:srgbClr val="003F7E"/>
                </a:solidFill>
              </a:rPr>
              <a:t> Radě obce je vyhrazeno</a:t>
            </a:r>
          </a:p>
          <a:p>
            <a:pPr algn="just"/>
            <a:r>
              <a:rPr lang="cs-CZ" sz="2000" i="1">
                <a:solidFill>
                  <a:srgbClr val="003F7E"/>
                </a:solidFill>
              </a:rPr>
              <a:t>h)</a:t>
            </a:r>
            <a:r>
              <a:rPr lang="cs-CZ" sz="2000">
                <a:solidFill>
                  <a:srgbClr val="003F7E"/>
                </a:solidFill>
              </a:rPr>
              <a:t> zřizovat a zrušovat podle potřeby, komise rady obce (dále jen "komise"), jmenovat a odvolávat z funkce jejich předsedy a členy,</a:t>
            </a:r>
          </a:p>
          <a:p>
            <a:pPr algn="just"/>
            <a:r>
              <a:rPr lang="cs-CZ" sz="2000" i="1">
                <a:solidFill>
                  <a:srgbClr val="003F7E"/>
                </a:solidFill>
              </a:rPr>
              <a:t>i)</a:t>
            </a:r>
            <a:r>
              <a:rPr lang="cs-CZ" sz="2000">
                <a:solidFill>
                  <a:srgbClr val="003F7E"/>
                </a:solidFill>
              </a:rPr>
              <a:t> kontrolovat plnění úkolů obecním úřadem a komisemi v oblasti samostatné působnosti obce,</a:t>
            </a:r>
          </a:p>
          <a:p>
            <a:pPr algn="just"/>
            <a:r>
              <a:rPr lang="cs-CZ" sz="2000" i="1">
                <a:solidFill>
                  <a:srgbClr val="003F7E"/>
                </a:solidFill>
              </a:rPr>
              <a:t>j)</a:t>
            </a:r>
            <a:r>
              <a:rPr lang="cs-CZ" sz="2000">
                <a:solidFill>
                  <a:srgbClr val="003F7E"/>
                </a:solidFill>
              </a:rPr>
              <a:t> stanovit celkový počet zaměstnanců obce v obecním úřadu a v organizačních složkách obce,</a:t>
            </a:r>
          </a:p>
          <a:p>
            <a:pPr algn="just"/>
            <a:r>
              <a:rPr lang="cs-CZ" sz="2000" i="1">
                <a:solidFill>
                  <a:srgbClr val="003F7E"/>
                </a:solidFill>
              </a:rPr>
              <a:t>k)</a:t>
            </a:r>
            <a:r>
              <a:rPr lang="cs-CZ" sz="2000">
                <a:solidFill>
                  <a:srgbClr val="003F7E"/>
                </a:solidFill>
              </a:rPr>
              <a:t> přezkoumávat na základě podnětů opatření přijatá obecním úřadem v samostatné působnosti a komisemi,</a:t>
            </a:r>
          </a:p>
          <a:p>
            <a:pPr algn="just"/>
            <a:r>
              <a:rPr lang="cs-CZ" sz="2000" i="1">
                <a:solidFill>
                  <a:srgbClr val="003F7E"/>
                </a:solidFill>
              </a:rPr>
              <a:t>l)</a:t>
            </a:r>
            <a:r>
              <a:rPr lang="cs-CZ" sz="2000">
                <a:solidFill>
                  <a:srgbClr val="003F7E"/>
                </a:solidFill>
              </a:rPr>
              <a:t> stanovit pravidla pro přijímání a vyřizování petic a stížností,</a:t>
            </a:r>
          </a:p>
          <a:p>
            <a:pPr algn="just"/>
            <a:r>
              <a:rPr lang="cs-CZ" sz="2000" i="1">
                <a:solidFill>
                  <a:srgbClr val="003F7E"/>
                </a:solidFill>
              </a:rPr>
              <a:t>m)</a:t>
            </a:r>
            <a:r>
              <a:rPr lang="cs-CZ" sz="2000">
                <a:solidFill>
                  <a:srgbClr val="003F7E"/>
                </a:solidFill>
              </a:rPr>
              <a:t> schvalovat organizační řád obecního úřadu,</a:t>
            </a:r>
          </a:p>
          <a:p>
            <a:pPr algn="just"/>
            <a:r>
              <a:rPr lang="cs-CZ" sz="2000" i="1">
                <a:solidFill>
                  <a:srgbClr val="003F7E"/>
                </a:solidFill>
              </a:rPr>
              <a:t>n)</a:t>
            </a:r>
            <a:r>
              <a:rPr lang="cs-CZ" sz="2000">
                <a:solidFill>
                  <a:srgbClr val="003F7E"/>
                </a:solidFill>
              </a:rPr>
              <a:t> plnit úkoly stanovené zvláštním zákonem,</a:t>
            </a:r>
          </a:p>
          <a:p>
            <a:pPr algn="just"/>
            <a:r>
              <a:rPr lang="cs-CZ" sz="2000" i="1">
                <a:solidFill>
                  <a:srgbClr val="003F7E"/>
                </a:solidFill>
              </a:rPr>
              <a:t>o)</a:t>
            </a:r>
            <a:r>
              <a:rPr lang="cs-CZ" sz="2000">
                <a:solidFill>
                  <a:srgbClr val="003F7E"/>
                </a:solidFill>
              </a:rPr>
              <a:t> schvalovat účetní závěrku obcí zřízené příspěvkové organizace sestavenou k rozvahovému dni.</a:t>
            </a:r>
          </a:p>
          <a:p>
            <a:pPr marL="0" indent="0" algn="just" eaLnBrk="1" hangingPunct="1">
              <a:buNone/>
            </a:pPr>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5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Přenesení pravomocí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rady na zastupitelstvo</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r>
              <a:rPr lang="cs-CZ" sz="2000">
                <a:solidFill>
                  <a:srgbClr val="003F7E"/>
                </a:solidFill>
              </a:rPr>
              <a:t>Pravomoci, které vykonává zastupitelstvo v případě, že rada obce není volena.</a:t>
            </a:r>
          </a:p>
          <a:p>
            <a:pPr algn="just"/>
            <a:r>
              <a:rPr lang="cs-CZ" sz="2000">
                <a:solidFill>
                  <a:srgbClr val="003F7E"/>
                </a:solidFill>
              </a:rPr>
              <a:t>§ 102 odst. 2 </a:t>
            </a:r>
            <a:r>
              <a:rPr lang="cs-CZ" sz="2000" err="1">
                <a:solidFill>
                  <a:srgbClr val="003F7E"/>
                </a:solidFill>
              </a:rPr>
              <a:t>OZř</a:t>
            </a:r>
            <a:r>
              <a:rPr lang="cs-CZ" sz="2000">
                <a:solidFill>
                  <a:srgbClr val="003F7E"/>
                </a:solidFill>
              </a:rPr>
              <a:t>:</a:t>
            </a:r>
          </a:p>
          <a:p>
            <a:pPr algn="just"/>
            <a:r>
              <a:rPr lang="cs-CZ" sz="2000" i="1">
                <a:solidFill>
                  <a:srgbClr val="003F7E"/>
                </a:solidFill>
              </a:rPr>
              <a:t>c)</a:t>
            </a:r>
            <a:r>
              <a:rPr lang="cs-CZ" sz="2000">
                <a:solidFill>
                  <a:srgbClr val="003F7E"/>
                </a:solidFill>
              </a:rPr>
              <a:t> rozhodovat ve věcech obce jako jediného společníka obchodní společnosti,</a:t>
            </a:r>
          </a:p>
          <a:p>
            <a:pPr algn="just"/>
            <a:r>
              <a:rPr lang="cs-CZ" sz="2000" i="1">
                <a:solidFill>
                  <a:srgbClr val="003F7E"/>
                </a:solidFill>
              </a:rPr>
              <a:t>d)</a:t>
            </a:r>
            <a:r>
              <a:rPr lang="cs-CZ" sz="2000">
                <a:solidFill>
                  <a:srgbClr val="003F7E"/>
                </a:solidFill>
              </a:rPr>
              <a:t> vydávat nařízení obce,</a:t>
            </a:r>
          </a:p>
          <a:p>
            <a:pPr algn="just"/>
            <a:r>
              <a:rPr lang="cs-CZ" sz="2000" i="1">
                <a:solidFill>
                  <a:srgbClr val="003F7E"/>
                </a:solidFill>
              </a:rPr>
              <a:t>f)</a:t>
            </a:r>
            <a:r>
              <a:rPr lang="cs-CZ" sz="2000">
                <a:solidFill>
                  <a:srgbClr val="003F7E"/>
                </a:solidFill>
              </a:rPr>
              <a:t> stanovit rozdělení pravomocí v obecním úřadu, zřizovat a zrušovat odbory a oddělení obecního úřadu (§ 109 odst. 2),</a:t>
            </a:r>
          </a:p>
          <a:p>
            <a:pPr algn="just"/>
            <a:r>
              <a:rPr lang="cs-CZ" sz="2000" i="1">
                <a:solidFill>
                  <a:srgbClr val="003F7E"/>
                </a:solidFill>
              </a:rPr>
              <a:t>j)</a:t>
            </a:r>
            <a:r>
              <a:rPr lang="cs-CZ" sz="2000">
                <a:solidFill>
                  <a:srgbClr val="003F7E"/>
                </a:solidFill>
              </a:rPr>
              <a:t> stanovit celkový počet zaměstnanců obce v obecním úřadu a v organizačních složkách obce,</a:t>
            </a:r>
          </a:p>
          <a:p>
            <a:pPr algn="just"/>
            <a:r>
              <a:rPr lang="cs-CZ" sz="2000" i="1">
                <a:solidFill>
                  <a:srgbClr val="003F7E"/>
                </a:solidFill>
              </a:rPr>
              <a:t>l)</a:t>
            </a:r>
            <a:r>
              <a:rPr lang="cs-CZ" sz="2000">
                <a:solidFill>
                  <a:srgbClr val="003F7E"/>
                </a:solidFill>
              </a:rPr>
              <a:t> stanovit pravidla pro přijímání a vyřizování petic a stížností,</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355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Rada obce</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sz="2000">
                <a:solidFill>
                  <a:srgbClr val="003F7E"/>
                </a:solidFill>
              </a:rPr>
              <a:t>§ 102 odst. 3 </a:t>
            </a:r>
            <a:r>
              <a:rPr lang="cs-CZ" sz="2000" err="1">
                <a:solidFill>
                  <a:srgbClr val="003F7E"/>
                </a:solidFill>
              </a:rPr>
              <a:t>OZř</a:t>
            </a:r>
            <a:endParaRPr lang="cs-CZ" sz="2000">
              <a:solidFill>
                <a:srgbClr val="003F7E"/>
              </a:solidFill>
            </a:endParaRPr>
          </a:p>
          <a:p>
            <a:pPr algn="just" eaLnBrk="1" hangingPunct="1"/>
            <a:r>
              <a:rPr lang="cs-CZ" sz="2000">
                <a:solidFill>
                  <a:srgbClr val="003F7E"/>
                </a:solidFill>
              </a:rPr>
              <a:t>Rada obce </a:t>
            </a:r>
            <a:r>
              <a:rPr lang="cs-CZ" sz="2000" b="1">
                <a:solidFill>
                  <a:srgbClr val="003F7E"/>
                </a:solidFill>
              </a:rPr>
              <a:t>zabezpečuje rozhodování ostatních záležitostí patřících do samostatné působnosti obce</a:t>
            </a:r>
            <a:r>
              <a:rPr lang="cs-CZ" sz="2000">
                <a:solidFill>
                  <a:srgbClr val="003F7E"/>
                </a:solidFill>
              </a:rPr>
              <a:t>, pokud nejsou vyhrazeny zastupitelstvu obce nebo pokud si je zastupitelstvo obce nevyhradilo; rada obce může tyto pravomoci zcela nebo zčásti svěřit starostovi nebo obecnímu úřadu; rada obce může svěřit obecní policii zcela nebo zčásti rozhodování o právních jednáních souvisejících s činností obecní policie.</a:t>
            </a:r>
          </a:p>
          <a:p>
            <a:pPr algn="just" eaLnBrk="1" hangingPunct="1"/>
            <a:endParaRPr lang="cs-CZ" sz="2000">
              <a:solidFill>
                <a:srgbClr val="003F7E"/>
              </a:solidFill>
            </a:endParaRPr>
          </a:p>
          <a:p>
            <a:pPr algn="just" eaLnBrk="1" hangingPunct="1"/>
            <a:r>
              <a:rPr lang="cs-CZ" sz="2000">
                <a:solidFill>
                  <a:srgbClr val="003F7E"/>
                </a:solidFill>
              </a:rPr>
              <a:t>Jde o tzv. </a:t>
            </a:r>
            <a:r>
              <a:rPr lang="cs-CZ" sz="2000" b="1">
                <a:solidFill>
                  <a:srgbClr val="003F7E"/>
                </a:solidFill>
              </a:rPr>
              <a:t>zbytkovou působnost (nevyhrazenou pravomoc), kdy rada obce přijímá rozhodnutí o věcech, které nejsou v zákoně uvedeny, přičemž zastupitelstvo si může rozhodování o těchto věcech převzít do své působnosti.</a:t>
            </a:r>
          </a:p>
          <a:p>
            <a:pPr algn="just" eaLnBrk="1" hangingPunct="1"/>
            <a:r>
              <a:rPr lang="cs-CZ" sz="2000">
                <a:solidFill>
                  <a:srgbClr val="003F7E"/>
                </a:solidFill>
              </a:rPr>
              <a:t>Jde např. o uzavírání nájemních a </a:t>
            </a:r>
            <a:r>
              <a:rPr lang="cs-CZ" sz="2000" err="1">
                <a:solidFill>
                  <a:srgbClr val="003F7E"/>
                </a:solidFill>
              </a:rPr>
              <a:t>pachtovních</a:t>
            </a:r>
            <a:r>
              <a:rPr lang="cs-CZ" sz="2000">
                <a:solidFill>
                  <a:srgbClr val="003F7E"/>
                </a:solidFill>
              </a:rPr>
              <a:t> smluv, nakládání s movitým majetkem (nákup vybavení), ale i smlouvy o dílo aj.</a:t>
            </a:r>
          </a:p>
          <a:p>
            <a:pPr algn="just" eaLnBrk="1" hangingPunct="1"/>
            <a:endParaRPr lang="cs-CZ" altLang="cs-CZ" sz="2000">
              <a:solidFill>
                <a:srgbClr val="003F7E"/>
              </a:solidFill>
              <a:latin typeface="Arial" panose="020B0604020202020204" pitchFamily="34" charset="0"/>
              <a:cs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48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Zvláštní orgány</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20000"/>
          </a:bodyPr>
          <a:lstStyle/>
          <a:p>
            <a:pPr algn="just" eaLnBrk="1" hangingPunct="1"/>
            <a:r>
              <a:rPr lang="cs-CZ" altLang="cs-CZ" sz="2000">
                <a:solidFill>
                  <a:srgbClr val="003F7E"/>
                </a:solidFill>
              </a:rPr>
              <a:t>Zastupitelstvo může zřídit kontrolní a iniciativní orgány- </a:t>
            </a:r>
            <a:r>
              <a:rPr lang="cs-CZ" altLang="cs-CZ" sz="2000" b="1">
                <a:solidFill>
                  <a:srgbClr val="003F7E"/>
                </a:solidFill>
              </a:rPr>
              <a:t>výbory</a:t>
            </a:r>
            <a:r>
              <a:rPr lang="cs-CZ" altLang="cs-CZ" sz="2000">
                <a:solidFill>
                  <a:srgbClr val="003F7E"/>
                </a:solidFill>
              </a:rPr>
              <a:t>.</a:t>
            </a:r>
          </a:p>
          <a:p>
            <a:pPr algn="just" eaLnBrk="1" hangingPunct="1"/>
            <a:r>
              <a:rPr lang="cs-CZ" altLang="cs-CZ" sz="2000">
                <a:solidFill>
                  <a:srgbClr val="003F7E"/>
                </a:solidFill>
              </a:rPr>
              <a:t>Vždy musí být zřízen </a:t>
            </a:r>
            <a:r>
              <a:rPr lang="cs-CZ" altLang="cs-CZ" sz="2000" b="1">
                <a:solidFill>
                  <a:srgbClr val="003F7E"/>
                </a:solidFill>
              </a:rPr>
              <a:t>kontrolní</a:t>
            </a:r>
            <a:r>
              <a:rPr lang="cs-CZ" altLang="cs-CZ" sz="2000">
                <a:solidFill>
                  <a:srgbClr val="003F7E"/>
                </a:solidFill>
              </a:rPr>
              <a:t> a </a:t>
            </a:r>
            <a:r>
              <a:rPr lang="cs-CZ" altLang="cs-CZ" sz="2000" b="1">
                <a:solidFill>
                  <a:srgbClr val="003F7E"/>
                </a:solidFill>
              </a:rPr>
              <a:t>finanční</a:t>
            </a:r>
            <a:r>
              <a:rPr lang="cs-CZ" altLang="cs-CZ" sz="2000">
                <a:solidFill>
                  <a:srgbClr val="003F7E"/>
                </a:solidFill>
              </a:rPr>
              <a:t> výbor.</a:t>
            </a:r>
          </a:p>
          <a:p>
            <a:pPr algn="just" eaLnBrk="1" hangingPunct="1"/>
            <a:r>
              <a:rPr lang="cs-CZ" altLang="cs-CZ" sz="2000">
                <a:solidFill>
                  <a:srgbClr val="003F7E"/>
                </a:solidFill>
              </a:rPr>
              <a:t>Výbory podléhají a jsou odpovědné zastupitelstvu obce, které rozhoduje, jak naloží se zjištěnými závěry.</a:t>
            </a:r>
          </a:p>
          <a:p>
            <a:pPr algn="just" eaLnBrk="1" hangingPunct="1"/>
            <a:r>
              <a:rPr lang="cs-CZ" altLang="cs-CZ" sz="2000">
                <a:solidFill>
                  <a:srgbClr val="003F7E"/>
                </a:solidFill>
              </a:rPr>
              <a:t>Předsedou výboru musí být člen zastupitelstva obce; členem může být kdokoli (i osoba nežijící v dané obci).</a:t>
            </a:r>
          </a:p>
          <a:p>
            <a:pPr algn="just" eaLnBrk="1" hangingPunct="1"/>
            <a:endParaRPr lang="cs-CZ" altLang="cs-CZ" sz="2000">
              <a:solidFill>
                <a:srgbClr val="003F7E"/>
              </a:solidFill>
            </a:endParaRPr>
          </a:p>
          <a:p>
            <a:pPr algn="just" eaLnBrk="1" hangingPunct="1"/>
            <a:r>
              <a:rPr lang="cs-CZ" altLang="cs-CZ" sz="2000">
                <a:solidFill>
                  <a:srgbClr val="003F7E"/>
                </a:solidFill>
              </a:rPr>
              <a:t>Rada může zřídit poradní a iniciativní orgány- </a:t>
            </a:r>
            <a:r>
              <a:rPr lang="cs-CZ" altLang="cs-CZ" sz="2000" b="1">
                <a:solidFill>
                  <a:srgbClr val="003F7E"/>
                </a:solidFill>
              </a:rPr>
              <a:t>komise</a:t>
            </a:r>
            <a:r>
              <a:rPr lang="cs-CZ" altLang="cs-CZ" sz="2000">
                <a:solidFill>
                  <a:srgbClr val="003F7E"/>
                </a:solidFill>
              </a:rPr>
              <a:t>.</a:t>
            </a:r>
          </a:p>
          <a:p>
            <a:pPr algn="just" eaLnBrk="1" hangingPunct="1"/>
            <a:r>
              <a:rPr lang="cs-CZ" altLang="cs-CZ" sz="2000">
                <a:solidFill>
                  <a:srgbClr val="003F7E"/>
                </a:solidFill>
              </a:rPr>
              <a:t>Předsedou komise může být kdokoli, v případě, že komise je pověřena výkonem přenesené působnosti, musí její předseda disponovat patřičnou kvalifikací. Komise rady nemůže vykonávat funkci komise pro projednávání přestupků.</a:t>
            </a:r>
          </a:p>
          <a:p>
            <a:pPr algn="just" eaLnBrk="1" hangingPunct="1"/>
            <a:endParaRPr lang="cs-CZ" altLang="cs-CZ" sz="2000">
              <a:solidFill>
                <a:srgbClr val="003F7E"/>
              </a:solidFill>
            </a:endParaRPr>
          </a:p>
          <a:p>
            <a:pPr algn="just" eaLnBrk="1" hangingPunct="1"/>
            <a:r>
              <a:rPr lang="cs-CZ" altLang="cs-CZ" sz="2000">
                <a:solidFill>
                  <a:srgbClr val="003F7E"/>
                </a:solidFill>
              </a:rPr>
              <a:t>Právní úprava se vždy řídí tím, kdo daný orgán zřídil. Pokud si zastupitelstvo obce zřídí kulturní komisi, užijí se ustanovení o výborech, neboť jde o orgán zastupitelstva.</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756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Starosta obce</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Zastupuje obec navenek</a:t>
            </a:r>
            <a:r>
              <a:rPr lang="cs-CZ" altLang="cs-CZ" sz="2000">
                <a:solidFill>
                  <a:srgbClr val="003F7E"/>
                </a:solidFill>
              </a:rPr>
              <a:t>.</a:t>
            </a:r>
          </a:p>
          <a:p>
            <a:pPr algn="just" eaLnBrk="1" hangingPunct="1"/>
            <a:r>
              <a:rPr lang="cs-CZ" altLang="cs-CZ" sz="2000">
                <a:solidFill>
                  <a:srgbClr val="003F7E"/>
                </a:solidFill>
              </a:rPr>
              <a:t>„První mezi rovnými“</a:t>
            </a:r>
          </a:p>
          <a:p>
            <a:pPr algn="just" eaLnBrk="1" hangingPunct="1"/>
            <a:r>
              <a:rPr lang="cs-CZ" altLang="cs-CZ" sz="2000">
                <a:solidFill>
                  <a:srgbClr val="003F7E"/>
                </a:solidFill>
              </a:rPr>
              <a:t>Je volen a odvoláván členy zastupitelstva obce.</a:t>
            </a:r>
          </a:p>
          <a:p>
            <a:pPr algn="just" eaLnBrk="1" hangingPunct="1"/>
            <a:r>
              <a:rPr lang="cs-CZ" altLang="cs-CZ" sz="2000">
                <a:solidFill>
                  <a:srgbClr val="003F7E"/>
                </a:solidFill>
              </a:rPr>
              <a:t>Jmenuje a odvolává tajemníka úřadu (je-li funkce zřízena), vždy pouze se souhlasem ředitele krajského úřadu.</a:t>
            </a:r>
          </a:p>
          <a:p>
            <a:pPr algn="just" eaLnBrk="1" hangingPunct="1"/>
            <a:r>
              <a:rPr lang="cs-CZ" altLang="cs-CZ" sz="2000">
                <a:solidFill>
                  <a:srgbClr val="003F7E"/>
                </a:solidFill>
              </a:rPr>
              <a:t>Svolává a zpravidla řídí zasedání zastupitelstva obce</a:t>
            </a:r>
          </a:p>
          <a:p>
            <a:pPr algn="just" eaLnBrk="1" hangingPunct="1"/>
            <a:endParaRPr lang="cs-CZ" altLang="cs-CZ" sz="2000">
              <a:solidFill>
                <a:srgbClr val="003F7E"/>
              </a:solidFill>
            </a:endParaRPr>
          </a:p>
          <a:p>
            <a:pPr algn="just" eaLnBrk="1" hangingPunct="1"/>
            <a:r>
              <a:rPr lang="cs-CZ" altLang="cs-CZ" sz="2000">
                <a:solidFill>
                  <a:srgbClr val="003F7E"/>
                </a:solidFill>
              </a:rPr>
              <a:t>V době jeho nepřítomnosti je zastupován místostarostou obce.</a:t>
            </a:r>
          </a:p>
          <a:p>
            <a:pPr algn="just" eaLnBrk="1" hangingPunct="1"/>
            <a:endParaRPr lang="cs-CZ" altLang="cs-CZ" sz="2000">
              <a:solidFill>
                <a:srgbClr val="003F7E"/>
              </a:solidFill>
            </a:endParaRPr>
          </a:p>
          <a:p>
            <a:pPr algn="just" eaLnBrk="1" hangingPunct="1"/>
            <a:r>
              <a:rPr lang="cs-CZ" altLang="cs-CZ" sz="2000">
                <a:solidFill>
                  <a:srgbClr val="003F7E"/>
                </a:solidFill>
              </a:rPr>
              <a:t>Spolu s místostarostou podepisuje právní předpisy obce (nemá právo veta, právní předpis nabývá účinnosti i bez jeho podpisu).</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43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Pravomoci starosty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a:r>
              <a:rPr lang="cs-CZ" sz="2000" i="1">
                <a:solidFill>
                  <a:srgbClr val="003F7E"/>
                </a:solidFill>
              </a:rPr>
              <a:t>(4)</a:t>
            </a:r>
            <a:r>
              <a:rPr lang="cs-CZ" sz="2000">
                <a:solidFill>
                  <a:srgbClr val="003F7E"/>
                </a:solidFill>
              </a:rPr>
              <a:t> Starosta</a:t>
            </a:r>
          </a:p>
          <a:p>
            <a:pPr algn="just"/>
            <a:r>
              <a:rPr lang="cs-CZ" sz="2000" i="1">
                <a:solidFill>
                  <a:srgbClr val="003F7E"/>
                </a:solidFill>
              </a:rPr>
              <a:t>a)</a:t>
            </a:r>
            <a:r>
              <a:rPr lang="cs-CZ" sz="2000">
                <a:solidFill>
                  <a:srgbClr val="003F7E"/>
                </a:solidFill>
              </a:rPr>
              <a:t> </a:t>
            </a:r>
            <a:r>
              <a:rPr lang="cs-CZ" sz="2000" b="1">
                <a:solidFill>
                  <a:srgbClr val="003F7E"/>
                </a:solidFill>
              </a:rPr>
              <a:t>odpovídá za včasné objednání přezkoumání hospodaření obce </a:t>
            </a:r>
            <a:r>
              <a:rPr lang="cs-CZ" sz="2000">
                <a:solidFill>
                  <a:srgbClr val="003F7E"/>
                </a:solidFill>
              </a:rPr>
              <a:t>za uplynulý kalendářní rok (§ 42),</a:t>
            </a:r>
          </a:p>
          <a:p>
            <a:pPr algn="just"/>
            <a:r>
              <a:rPr lang="cs-CZ" sz="2000" i="1">
                <a:solidFill>
                  <a:srgbClr val="003F7E"/>
                </a:solidFill>
              </a:rPr>
              <a:t>b)</a:t>
            </a:r>
            <a:r>
              <a:rPr lang="cs-CZ" sz="2000">
                <a:solidFill>
                  <a:srgbClr val="003F7E"/>
                </a:solidFill>
              </a:rPr>
              <a:t> </a:t>
            </a:r>
            <a:r>
              <a:rPr lang="cs-CZ" sz="2000" b="1">
                <a:solidFill>
                  <a:srgbClr val="003F7E"/>
                </a:solidFill>
              </a:rPr>
              <a:t>plní úkoly zaměstnavatele </a:t>
            </a:r>
            <a:r>
              <a:rPr lang="cs-CZ" sz="2000">
                <a:solidFill>
                  <a:srgbClr val="003F7E"/>
                </a:solidFill>
              </a:rPr>
              <a:t>podle zvláštních předpisů, uzavírá a ukončuje pracovní poměr se zaměstnanci obce a stanoví jim plat podle zvláštních předpisů, pokud není v obci tajemník obecního úřadu; vedoucí odboru jmenuje, odvolává a stanoví jim plat, jen není-li zřízena rada obce,</a:t>
            </a:r>
          </a:p>
          <a:p>
            <a:pPr algn="just"/>
            <a:r>
              <a:rPr lang="cs-CZ" sz="2000" i="1">
                <a:solidFill>
                  <a:srgbClr val="003F7E"/>
                </a:solidFill>
              </a:rPr>
              <a:t>c)</a:t>
            </a:r>
            <a:r>
              <a:rPr lang="cs-CZ" sz="2000">
                <a:solidFill>
                  <a:srgbClr val="003F7E"/>
                </a:solidFill>
              </a:rPr>
              <a:t> může po projednání s ředitelem krajského úřadu svěřit komisi výkon přenesené působnosti v určitých věcech,</a:t>
            </a:r>
          </a:p>
          <a:p>
            <a:pPr algn="just"/>
            <a:r>
              <a:rPr lang="cs-CZ" sz="2000" i="1">
                <a:solidFill>
                  <a:srgbClr val="003F7E"/>
                </a:solidFill>
              </a:rPr>
              <a:t>d)</a:t>
            </a:r>
            <a:r>
              <a:rPr lang="cs-CZ" sz="2000">
                <a:solidFill>
                  <a:srgbClr val="003F7E"/>
                </a:solidFill>
              </a:rPr>
              <a:t> může požadovat po Policii České republiky spolupráci při zabezpečení místních záležitostí veřejného pořádku,</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02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Pravomoci starosty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a:r>
              <a:rPr lang="cs-CZ" sz="2000" i="1">
                <a:solidFill>
                  <a:srgbClr val="003F7E"/>
                </a:solidFill>
              </a:rPr>
              <a:t>(4)</a:t>
            </a:r>
            <a:r>
              <a:rPr lang="cs-CZ" sz="2000">
                <a:solidFill>
                  <a:srgbClr val="003F7E"/>
                </a:solidFill>
              </a:rPr>
              <a:t> Starosta</a:t>
            </a:r>
          </a:p>
          <a:p>
            <a:pPr algn="just"/>
            <a:r>
              <a:rPr lang="cs-CZ" sz="2000" i="1">
                <a:solidFill>
                  <a:srgbClr val="003F7E"/>
                </a:solidFill>
              </a:rPr>
              <a:t>e)</a:t>
            </a:r>
            <a:r>
              <a:rPr lang="cs-CZ" sz="2000">
                <a:solidFill>
                  <a:srgbClr val="003F7E"/>
                </a:solidFill>
              </a:rPr>
              <a:t> odpovídá za informování veřejnosti o činnosti obce,</a:t>
            </a:r>
          </a:p>
          <a:p>
            <a:pPr algn="just"/>
            <a:r>
              <a:rPr lang="cs-CZ" sz="2000" i="1">
                <a:solidFill>
                  <a:srgbClr val="003F7E"/>
                </a:solidFill>
              </a:rPr>
              <a:t>f)</a:t>
            </a:r>
            <a:r>
              <a:rPr lang="cs-CZ" sz="2000">
                <a:solidFill>
                  <a:srgbClr val="003F7E"/>
                </a:solidFill>
              </a:rPr>
              <a:t> </a:t>
            </a:r>
            <a:r>
              <a:rPr lang="cs-CZ" sz="2000" b="1">
                <a:solidFill>
                  <a:srgbClr val="003F7E"/>
                </a:solidFill>
              </a:rPr>
              <a:t>zabezpečuje výkon přenesené působnosti v obcích, kde není tajemník obecního úřadu</a:t>
            </a:r>
            <a:r>
              <a:rPr lang="cs-CZ" sz="2000">
                <a:solidFill>
                  <a:srgbClr val="003F7E"/>
                </a:solidFill>
              </a:rPr>
              <a:t>,</a:t>
            </a:r>
          </a:p>
          <a:p>
            <a:pPr algn="just"/>
            <a:r>
              <a:rPr lang="cs-CZ" sz="2000" i="1">
                <a:solidFill>
                  <a:srgbClr val="003F7E"/>
                </a:solidFill>
              </a:rPr>
              <a:t>g)</a:t>
            </a:r>
            <a:r>
              <a:rPr lang="cs-CZ" sz="2000">
                <a:solidFill>
                  <a:srgbClr val="003F7E"/>
                </a:solidFill>
              </a:rPr>
              <a:t> rozhoduje o záležitostech samostatné působnosti obce svěřených mu radou obce,</a:t>
            </a:r>
          </a:p>
          <a:p>
            <a:pPr algn="just"/>
            <a:r>
              <a:rPr lang="cs-CZ" sz="2000" i="1">
                <a:solidFill>
                  <a:srgbClr val="003F7E"/>
                </a:solidFill>
              </a:rPr>
              <a:t>h)</a:t>
            </a:r>
            <a:r>
              <a:rPr lang="cs-CZ" sz="2000">
                <a:solidFill>
                  <a:srgbClr val="003F7E"/>
                </a:solidFill>
              </a:rPr>
              <a:t> plní další úkoly stanovené tímto zákonem a zvláštními zákony,</a:t>
            </a:r>
          </a:p>
          <a:p>
            <a:pPr algn="just"/>
            <a:r>
              <a:rPr lang="cs-CZ" sz="2000" i="1">
                <a:solidFill>
                  <a:srgbClr val="003F7E"/>
                </a:solidFill>
              </a:rPr>
              <a:t>i)</a:t>
            </a:r>
            <a:r>
              <a:rPr lang="cs-CZ" sz="2000">
                <a:solidFill>
                  <a:srgbClr val="003F7E"/>
                </a:solidFill>
              </a:rPr>
              <a:t> plní obdobné úkoly jako statutární orgán zaměstnavatele podle zvláštních právních předpisů vůči uvolněným členům zastupitelstva a tajemníkovi obecního úřadu.</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940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Obecní úřad</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a:solidFill>
                  <a:srgbClr val="003F7E"/>
                </a:solidFill>
              </a:rPr>
              <a:t>Obecní úřad tvoří </a:t>
            </a:r>
            <a:r>
              <a:rPr lang="cs-CZ" altLang="cs-CZ" sz="2000" b="1">
                <a:solidFill>
                  <a:srgbClr val="003F7E"/>
                </a:solidFill>
              </a:rPr>
              <a:t>starosta, místostarosta, tajemník a zaměstnanci obce zařazeni do obecního úřadu</a:t>
            </a:r>
          </a:p>
          <a:p>
            <a:pPr algn="just" eaLnBrk="1" hangingPunct="1"/>
            <a:r>
              <a:rPr lang="cs-CZ" altLang="cs-CZ" sz="2000">
                <a:solidFill>
                  <a:srgbClr val="003F7E"/>
                </a:solidFill>
              </a:rPr>
              <a:t>Úřad se může vnitřně členit na odbory a oddělení, avšak stále jde o jeden orgán</a:t>
            </a:r>
          </a:p>
          <a:p>
            <a:pPr algn="just" eaLnBrk="1" hangingPunct="1"/>
            <a:r>
              <a:rPr lang="cs-CZ" altLang="cs-CZ" sz="2000" b="1">
                <a:solidFill>
                  <a:srgbClr val="003F7E"/>
                </a:solidFill>
              </a:rPr>
              <a:t>Úřad:</a:t>
            </a:r>
          </a:p>
          <a:p>
            <a:pPr algn="just" eaLnBrk="1" hangingPunct="1">
              <a:buFont typeface="Wingdings" panose="05000000000000000000" pitchFamily="2" charset="2"/>
              <a:buChar char="Ø"/>
            </a:pPr>
            <a:r>
              <a:rPr lang="cs-CZ" altLang="cs-CZ" sz="2000" b="1">
                <a:solidFill>
                  <a:srgbClr val="003F7E"/>
                </a:solidFill>
              </a:rPr>
              <a:t>v oblasti samostatné působnosti pomáhá orgánům samosprávy a plní uložené úkoly </a:t>
            </a:r>
            <a:r>
              <a:rPr lang="cs-CZ" altLang="cs-CZ" sz="2000">
                <a:solidFill>
                  <a:srgbClr val="003F7E"/>
                </a:solidFill>
              </a:rPr>
              <a:t>(fakticky jde o servisní a administrativní podporu),</a:t>
            </a:r>
          </a:p>
          <a:p>
            <a:pPr algn="just" eaLnBrk="1" hangingPunct="1">
              <a:buFont typeface="Wingdings" panose="05000000000000000000" pitchFamily="2" charset="2"/>
              <a:buChar char="Ø"/>
            </a:pPr>
            <a:endParaRPr lang="cs-CZ" altLang="cs-CZ" sz="2000">
              <a:solidFill>
                <a:srgbClr val="003F7E"/>
              </a:solidFill>
            </a:endParaRPr>
          </a:p>
          <a:p>
            <a:pPr algn="just" eaLnBrk="1" hangingPunct="1">
              <a:buFont typeface="Wingdings" panose="05000000000000000000" pitchFamily="2" charset="2"/>
              <a:buChar char="Ø"/>
            </a:pPr>
            <a:r>
              <a:rPr lang="cs-CZ" altLang="cs-CZ" sz="2000" b="1">
                <a:solidFill>
                  <a:srgbClr val="003F7E"/>
                </a:solidFill>
              </a:rPr>
              <a:t>vykonává přenesenou působnost </a:t>
            </a:r>
            <a:r>
              <a:rPr lang="cs-CZ" altLang="cs-CZ" sz="2000">
                <a:solidFill>
                  <a:srgbClr val="003F7E"/>
                </a:solidFill>
              </a:rPr>
              <a:t>(do té nesmí samospráva zasahovat)</a:t>
            </a:r>
          </a:p>
          <a:p>
            <a:pPr algn="just" eaLnBrk="1" hangingPunct="1"/>
            <a:endParaRPr lang="cs-CZ" altLang="cs-CZ" sz="2000">
              <a:solidFill>
                <a:srgbClr val="003F7E"/>
              </a:solidFill>
            </a:endParaRPr>
          </a:p>
          <a:p>
            <a:pPr algn="just" eaLnBrk="1" hangingPunct="1"/>
            <a:r>
              <a:rPr lang="cs-CZ" altLang="cs-CZ" sz="2000">
                <a:solidFill>
                  <a:srgbClr val="003F7E"/>
                </a:solidFill>
              </a:rPr>
              <a:t>Na menších obcí nastává situace, kdy starosta je zároveň představitelem samosprávy a zároveň jediným „úředníkem“ úřadu</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977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Úřední hodiny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Rozsah úředních hodin není stanoven právním předpisem</a:t>
            </a:r>
          </a:p>
          <a:p>
            <a:pPr algn="just" eaLnBrk="1" hangingPunct="1"/>
            <a:r>
              <a:rPr lang="cs-CZ" altLang="cs-CZ" sz="2000">
                <a:solidFill>
                  <a:srgbClr val="003F7E"/>
                </a:solidFill>
              </a:rPr>
              <a:t>Existuje usnesení vlády č. 595/1995, stanovuje úřední hodiny na pondělí a středu od 8:00 do 17:00</a:t>
            </a:r>
          </a:p>
          <a:p>
            <a:pPr algn="just" eaLnBrk="1" hangingPunct="1"/>
            <a:r>
              <a:rPr lang="cs-CZ" altLang="cs-CZ" sz="2000" b="1">
                <a:solidFill>
                  <a:srgbClr val="003F7E"/>
                </a:solidFill>
              </a:rPr>
              <a:t>Pro ÚSC není toto usnesení závazné, a je proto na každém jednotlivém úřadu, jak si rozsah úředních hodin stanoví</a:t>
            </a:r>
          </a:p>
          <a:p>
            <a:pPr algn="just" eaLnBrk="1" hangingPunct="1"/>
            <a:r>
              <a:rPr lang="cs-CZ" altLang="cs-CZ" sz="2000">
                <a:solidFill>
                  <a:srgbClr val="003F7E"/>
                </a:solidFill>
              </a:rPr>
              <a:t>!! To, že se někdo dostaví mimo úřední hodiny neznamená, že nesmí být obsloužen</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00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Tajemník úřadu</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20000"/>
          </a:bodyPr>
          <a:lstStyle/>
          <a:p>
            <a:pPr algn="just" eaLnBrk="1" hangingPunct="1"/>
            <a:r>
              <a:rPr lang="cs-CZ" altLang="cs-CZ" sz="2000" b="1">
                <a:solidFill>
                  <a:srgbClr val="003F7E"/>
                </a:solidFill>
              </a:rPr>
              <a:t>Funkce je povinně zřízena v obcích II. a III. stupně</a:t>
            </a:r>
            <a:r>
              <a:rPr lang="cs-CZ" altLang="cs-CZ" sz="2000">
                <a:solidFill>
                  <a:srgbClr val="003F7E"/>
                </a:solidFill>
              </a:rPr>
              <a:t>; obce I. stupně tuto funkci mohou zřídit.</a:t>
            </a:r>
          </a:p>
          <a:p>
            <a:pPr algn="just" eaLnBrk="1" hangingPunct="1"/>
            <a:r>
              <a:rPr lang="cs-CZ" altLang="cs-CZ" sz="2000">
                <a:solidFill>
                  <a:srgbClr val="003F7E"/>
                </a:solidFill>
              </a:rPr>
              <a:t>Vůči zaměstnancům vykonává pravomoci zaměstnavatele.</a:t>
            </a:r>
          </a:p>
          <a:p>
            <a:pPr algn="just" eaLnBrk="1" hangingPunct="1"/>
            <a:r>
              <a:rPr lang="cs-CZ" altLang="cs-CZ" sz="2000">
                <a:solidFill>
                  <a:srgbClr val="003F7E"/>
                </a:solidFill>
              </a:rPr>
              <a:t>Zúčastňuje se zasedání zastupitelstva a rady, kdy má poradní hlas.</a:t>
            </a:r>
          </a:p>
          <a:p>
            <a:pPr algn="just" eaLnBrk="1" hangingPunct="1"/>
            <a:r>
              <a:rPr lang="cs-CZ" altLang="cs-CZ" sz="2000">
                <a:solidFill>
                  <a:srgbClr val="003F7E"/>
                </a:solidFill>
              </a:rPr>
              <a:t>Je jmenován a odvoláván se souhlasem ředitele krajského úřadu.</a:t>
            </a:r>
          </a:p>
          <a:p>
            <a:pPr algn="just" eaLnBrk="1" hangingPunct="1"/>
            <a:r>
              <a:rPr lang="cs-CZ" altLang="cs-CZ" sz="2000">
                <a:solidFill>
                  <a:srgbClr val="003F7E"/>
                </a:solidFill>
              </a:rPr>
              <a:t>Další úkoly tajemníka:</a:t>
            </a:r>
          </a:p>
          <a:p>
            <a:pPr algn="just"/>
            <a:r>
              <a:rPr lang="cs-CZ" sz="2000" i="1">
                <a:solidFill>
                  <a:srgbClr val="003F7E"/>
                </a:solidFill>
              </a:rPr>
              <a:t>a)</a:t>
            </a:r>
            <a:r>
              <a:rPr lang="cs-CZ" sz="2000">
                <a:solidFill>
                  <a:srgbClr val="003F7E"/>
                </a:solidFill>
              </a:rPr>
              <a:t> </a:t>
            </a:r>
            <a:r>
              <a:rPr lang="cs-CZ" sz="2000" b="1">
                <a:solidFill>
                  <a:srgbClr val="003F7E"/>
                </a:solidFill>
              </a:rPr>
              <a:t>zajišťuje výkon přenesené působnosti</a:t>
            </a:r>
            <a:r>
              <a:rPr lang="cs-CZ" sz="2000">
                <a:solidFill>
                  <a:srgbClr val="003F7E"/>
                </a:solidFill>
              </a:rPr>
              <a:t> s výjimkou věcí, které jsou zákonem svěřeny radě obce nebo zvláštnímu orgánu obce,</a:t>
            </a:r>
          </a:p>
          <a:p>
            <a:pPr algn="just"/>
            <a:r>
              <a:rPr lang="cs-CZ" sz="2000" i="1">
                <a:solidFill>
                  <a:srgbClr val="003F7E"/>
                </a:solidFill>
              </a:rPr>
              <a:t>b)</a:t>
            </a:r>
            <a:r>
              <a:rPr lang="cs-CZ" sz="2000">
                <a:solidFill>
                  <a:srgbClr val="003F7E"/>
                </a:solidFill>
              </a:rPr>
              <a:t> plní úkoly uložené mu zastupitelstvem obce, radou obce nebo starostou,</a:t>
            </a:r>
          </a:p>
          <a:p>
            <a:pPr algn="just"/>
            <a:r>
              <a:rPr lang="cs-CZ" sz="2000" i="1">
                <a:solidFill>
                  <a:srgbClr val="003F7E"/>
                </a:solidFill>
              </a:rPr>
              <a:t>c)</a:t>
            </a:r>
            <a:r>
              <a:rPr lang="cs-CZ" sz="2000">
                <a:solidFill>
                  <a:srgbClr val="003F7E"/>
                </a:solidFill>
              </a:rPr>
              <a:t> stanoví podle zvláštních právních předpisů platy všem zaměstnancům obce zařazeným do obecního úřadu,</a:t>
            </a:r>
          </a:p>
          <a:p>
            <a:pPr algn="just"/>
            <a:r>
              <a:rPr lang="cs-CZ" sz="2000" i="1">
                <a:solidFill>
                  <a:srgbClr val="003F7E"/>
                </a:solidFill>
              </a:rPr>
              <a:t>d)</a:t>
            </a:r>
            <a:r>
              <a:rPr lang="cs-CZ" sz="2000">
                <a:solidFill>
                  <a:srgbClr val="003F7E"/>
                </a:solidFill>
              </a:rPr>
              <a:t> </a:t>
            </a:r>
            <a:r>
              <a:rPr lang="cs-CZ" sz="2000" b="1">
                <a:solidFill>
                  <a:srgbClr val="003F7E"/>
                </a:solidFill>
              </a:rPr>
              <a:t>plní úkoly statutárního orgánu zaměstnavatele </a:t>
            </a:r>
            <a:r>
              <a:rPr lang="cs-CZ" sz="2000">
                <a:solidFill>
                  <a:srgbClr val="003F7E"/>
                </a:solidFill>
              </a:rPr>
              <a:t>podle zvláštních právních předpisů vůči zaměstnancům obce zařazeným do obecního úřadu,</a:t>
            </a:r>
          </a:p>
          <a:p>
            <a:pPr algn="just"/>
            <a:r>
              <a:rPr lang="cs-CZ" sz="2000" i="1">
                <a:solidFill>
                  <a:srgbClr val="003F7E"/>
                </a:solidFill>
              </a:rPr>
              <a:t>e)</a:t>
            </a:r>
            <a:r>
              <a:rPr lang="cs-CZ" sz="2000">
                <a:solidFill>
                  <a:srgbClr val="003F7E"/>
                </a:solidFill>
              </a:rPr>
              <a:t> vydává spisový řád, skartační řád a pracovní řád obecního úřadu a další vnitřní směrnice obecního úřadu, nevydává-li je rada obce.</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12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Zveřejněné materiály\dnes\podt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905000" y="4221163"/>
            <a:ext cx="533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3600" b="1">
                <a:solidFill>
                  <a:srgbClr val="003366"/>
                </a:solidFill>
                <a:latin typeface="Tahoma" panose="020B0604030504040204" pitchFamily="34" charset="0"/>
                <a:cs typeface="Tahoma" panose="020B0604030504040204" pitchFamily="34" charset="0"/>
              </a:rPr>
              <a:t>Systém veřejné správy v ČR</a:t>
            </a:r>
          </a:p>
        </p:txBody>
      </p:sp>
    </p:spTree>
    <p:extLst>
      <p:ext uri="{BB962C8B-B14F-4D97-AF65-F5344CB8AC3E}">
        <p14:creationId xmlns:p14="http://schemas.microsoft.com/office/powerpoint/2010/main" val="4174564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42FFACF-D0F9-B0BB-5DF8-E5486786214B}"/>
              </a:ext>
            </a:extLst>
          </p:cNvPr>
          <p:cNvSpPr>
            <a:spLocks noGrp="1"/>
          </p:cNvSpPr>
          <p:nvPr>
            <p:ph type="title"/>
          </p:nvPr>
        </p:nvSpPr>
        <p:spPr/>
        <p:txBody>
          <a:bodyPr/>
          <a:lstStyle/>
          <a:p>
            <a:r>
              <a:rPr lang="cs-CZ" dirty="0"/>
              <a:t>Označování dokumentů</a:t>
            </a:r>
          </a:p>
        </p:txBody>
      </p:sp>
      <p:sp>
        <p:nvSpPr>
          <p:cNvPr id="6" name="Zástupný obsah 5">
            <a:extLst>
              <a:ext uri="{FF2B5EF4-FFF2-40B4-BE49-F238E27FC236}">
                <a16:creationId xmlns:a16="http://schemas.microsoft.com/office/drawing/2014/main" id="{050F33FA-8E5B-3A77-5B0D-B005E8039FD7}"/>
              </a:ext>
            </a:extLst>
          </p:cNvPr>
          <p:cNvSpPr>
            <a:spLocks noGrp="1"/>
          </p:cNvSpPr>
          <p:nvPr>
            <p:ph idx="1"/>
          </p:nvPr>
        </p:nvSpPr>
        <p:spPr/>
        <p:txBody>
          <a:bodyPr>
            <a:normAutofit fontScale="85000" lnSpcReduction="10000"/>
          </a:bodyPr>
          <a:lstStyle/>
          <a:p>
            <a:r>
              <a:rPr lang="cs-CZ" dirty="0"/>
              <a:t>Písemnost v </a:t>
            </a:r>
            <a:r>
              <a:rPr lang="cs-CZ" b="1" dirty="0"/>
              <a:t>samostatné působnosti </a:t>
            </a:r>
            <a:r>
              <a:rPr lang="cs-CZ" dirty="0"/>
              <a:t>se označují uvedením slova </a:t>
            </a:r>
            <a:r>
              <a:rPr lang="cs-CZ" b="1" dirty="0"/>
              <a:t>obec/městys/město</a:t>
            </a:r>
            <a:r>
              <a:rPr lang="cs-CZ" dirty="0"/>
              <a:t>, názvem obce a označením příslušného orgánu</a:t>
            </a:r>
          </a:p>
          <a:p>
            <a:r>
              <a:rPr lang="cs-CZ" dirty="0"/>
              <a:t>Písemnosti v </a:t>
            </a:r>
            <a:r>
              <a:rPr lang="cs-CZ" b="1" dirty="0"/>
              <a:t>přenesené působnosti </a:t>
            </a:r>
            <a:r>
              <a:rPr lang="cs-CZ" dirty="0"/>
              <a:t>(vyjma nařízení obce) se označují uvedením </a:t>
            </a:r>
            <a:r>
              <a:rPr lang="cs-CZ" b="1" dirty="0"/>
              <a:t>Obecní úřad/Úřad městyse/Městský úřad </a:t>
            </a:r>
            <a:r>
              <a:rPr lang="cs-CZ" dirty="0"/>
              <a:t>a názvu obce</a:t>
            </a:r>
          </a:p>
          <a:p>
            <a:r>
              <a:rPr lang="cs-CZ" dirty="0"/>
              <a:t>Pokud písemnosti vypracovávají odbory, uvede se i název odboru</a:t>
            </a:r>
          </a:p>
          <a:p>
            <a:r>
              <a:rPr lang="cs-CZ" dirty="0"/>
              <a:t>U zvláštních orgánů se uvede označení obec/městys/město, název obce a označení orgánu </a:t>
            </a:r>
          </a:p>
          <a:p>
            <a:endParaRPr lang="cs-CZ" dirty="0"/>
          </a:p>
        </p:txBody>
      </p:sp>
    </p:spTree>
    <p:extLst>
      <p:ext uri="{BB962C8B-B14F-4D97-AF65-F5344CB8AC3E}">
        <p14:creationId xmlns:p14="http://schemas.microsoft.com/office/powerpoint/2010/main" val="1961054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5208F8-2BC8-6F52-8ED4-3ACC6FFA5CA6}"/>
              </a:ext>
            </a:extLst>
          </p:cNvPr>
          <p:cNvSpPr>
            <a:spLocks noGrp="1"/>
          </p:cNvSpPr>
          <p:nvPr>
            <p:ph type="title"/>
          </p:nvPr>
        </p:nvSpPr>
        <p:spPr/>
        <p:txBody>
          <a:bodyPr/>
          <a:lstStyle/>
          <a:p>
            <a:r>
              <a:rPr lang="cs-CZ" dirty="0"/>
              <a:t>Razítko</a:t>
            </a:r>
          </a:p>
        </p:txBody>
      </p:sp>
      <p:sp>
        <p:nvSpPr>
          <p:cNvPr id="3" name="Zástupný obsah 2">
            <a:extLst>
              <a:ext uri="{FF2B5EF4-FFF2-40B4-BE49-F238E27FC236}">
                <a16:creationId xmlns:a16="http://schemas.microsoft.com/office/drawing/2014/main" id="{F92B798C-2C9B-E196-7D20-F70EA1C04F38}"/>
              </a:ext>
            </a:extLst>
          </p:cNvPr>
          <p:cNvSpPr>
            <a:spLocks noGrp="1"/>
          </p:cNvSpPr>
          <p:nvPr>
            <p:ph idx="1"/>
          </p:nvPr>
        </p:nvSpPr>
        <p:spPr/>
        <p:txBody>
          <a:bodyPr>
            <a:normAutofit fontScale="85000" lnSpcReduction="10000"/>
          </a:bodyPr>
          <a:lstStyle/>
          <a:p>
            <a:r>
              <a:rPr lang="cs-CZ" dirty="0"/>
              <a:t>Není-li stanoveno povinné užití úředního razítka, mohou obce užívat razítka obce</a:t>
            </a:r>
          </a:p>
          <a:p>
            <a:r>
              <a:rPr lang="cs-CZ" b="1" dirty="0"/>
              <a:t>Úřední razítko </a:t>
            </a:r>
            <a:r>
              <a:rPr lang="cs-CZ" dirty="0"/>
              <a:t>– kulaté, s malým státním znakem a definovaného průměru (20, 25 nebo 36 mm)</a:t>
            </a:r>
          </a:p>
          <a:p>
            <a:r>
              <a:rPr lang="cs-CZ" dirty="0"/>
              <a:t>Užívá se pouze na rozhodnutích a jiných listinách osvědčujících důležité skutečnosti vydávaných v rámci výkonu přenesené působnosti</a:t>
            </a:r>
          </a:p>
          <a:p>
            <a:r>
              <a:rPr lang="cs-CZ" b="1" dirty="0"/>
              <a:t>Razítko obce </a:t>
            </a:r>
            <a:r>
              <a:rPr lang="cs-CZ" dirty="0"/>
              <a:t>– nesmí obsahovat státní symboly, je v něm uvedeno obec/městys/město</a:t>
            </a:r>
          </a:p>
          <a:p>
            <a:r>
              <a:rPr lang="cs-CZ" dirty="0"/>
              <a:t>Tvar, velikost nebo obsah není stanoven</a:t>
            </a:r>
          </a:p>
          <a:p>
            <a:endParaRPr lang="cs-CZ" dirty="0"/>
          </a:p>
        </p:txBody>
      </p:sp>
    </p:spTree>
    <p:extLst>
      <p:ext uri="{BB962C8B-B14F-4D97-AF65-F5344CB8AC3E}">
        <p14:creationId xmlns:p14="http://schemas.microsoft.com/office/powerpoint/2010/main" val="1827616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C76AC84-B6FC-9861-475B-2CA0334597AD}"/>
              </a:ext>
            </a:extLst>
          </p:cNvPr>
          <p:cNvSpPr>
            <a:spLocks noGrp="1"/>
          </p:cNvSpPr>
          <p:nvPr>
            <p:ph type="title"/>
          </p:nvPr>
        </p:nvSpPr>
        <p:spPr/>
        <p:txBody>
          <a:bodyPr/>
          <a:lstStyle/>
          <a:p>
            <a:r>
              <a:rPr lang="cs-CZ" dirty="0"/>
              <a:t>Úřední razítko</a:t>
            </a:r>
          </a:p>
        </p:txBody>
      </p:sp>
      <p:sp>
        <p:nvSpPr>
          <p:cNvPr id="5" name="Zástupný text 4">
            <a:extLst>
              <a:ext uri="{FF2B5EF4-FFF2-40B4-BE49-F238E27FC236}">
                <a16:creationId xmlns:a16="http://schemas.microsoft.com/office/drawing/2014/main" id="{2CDBCCEF-A7D4-1291-D9E2-8AC7D631A73C}"/>
              </a:ext>
            </a:extLst>
          </p:cNvPr>
          <p:cNvSpPr>
            <a:spLocks noGrp="1"/>
          </p:cNvSpPr>
          <p:nvPr>
            <p:ph type="body" idx="1"/>
          </p:nvPr>
        </p:nvSpPr>
        <p:spPr/>
        <p:txBody>
          <a:bodyPr/>
          <a:lstStyle/>
          <a:p>
            <a:pPr algn="ctr"/>
            <a:r>
              <a:rPr lang="cs-CZ" dirty="0"/>
              <a:t>Správně</a:t>
            </a:r>
          </a:p>
        </p:txBody>
      </p:sp>
      <p:sp>
        <p:nvSpPr>
          <p:cNvPr id="7" name="Zástupný text 6">
            <a:extLst>
              <a:ext uri="{FF2B5EF4-FFF2-40B4-BE49-F238E27FC236}">
                <a16:creationId xmlns:a16="http://schemas.microsoft.com/office/drawing/2014/main" id="{139BE9A3-26CB-B29A-BDB7-1F18583966EE}"/>
              </a:ext>
            </a:extLst>
          </p:cNvPr>
          <p:cNvSpPr>
            <a:spLocks noGrp="1"/>
          </p:cNvSpPr>
          <p:nvPr>
            <p:ph type="body" sz="quarter" idx="3"/>
          </p:nvPr>
        </p:nvSpPr>
        <p:spPr/>
        <p:txBody>
          <a:bodyPr/>
          <a:lstStyle/>
          <a:p>
            <a:pPr algn="ctr"/>
            <a:r>
              <a:rPr lang="cs-CZ" dirty="0"/>
              <a:t>Špatně</a:t>
            </a:r>
          </a:p>
        </p:txBody>
      </p:sp>
      <p:pic>
        <p:nvPicPr>
          <p:cNvPr id="9" name="Zástupný symbol pro obsah 3">
            <a:extLst>
              <a:ext uri="{FF2B5EF4-FFF2-40B4-BE49-F238E27FC236}">
                <a16:creationId xmlns:a16="http://schemas.microsoft.com/office/drawing/2014/main" id="{0544D935-8C77-7A85-D8BA-CAE9131F0E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60645" y="2969199"/>
            <a:ext cx="2494111" cy="2494111"/>
          </a:xfrm>
        </p:spPr>
      </p:pic>
      <p:pic>
        <p:nvPicPr>
          <p:cNvPr id="10" name="Zástupný symbol pro obsah 3">
            <a:extLst>
              <a:ext uri="{FF2B5EF4-FFF2-40B4-BE49-F238E27FC236}">
                <a16:creationId xmlns:a16="http://schemas.microsoft.com/office/drawing/2014/main" id="{9C3B7B52-C00E-168C-1AEE-8CB33347D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71397" y="2969199"/>
            <a:ext cx="2611958" cy="273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60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254728A-3276-6509-59D9-52AB459C242A}"/>
              </a:ext>
            </a:extLst>
          </p:cNvPr>
          <p:cNvSpPr>
            <a:spLocks noGrp="1"/>
          </p:cNvSpPr>
          <p:nvPr>
            <p:ph type="title"/>
          </p:nvPr>
        </p:nvSpPr>
        <p:spPr/>
        <p:txBody>
          <a:bodyPr/>
          <a:lstStyle/>
          <a:p>
            <a:r>
              <a:rPr lang="cs-CZ" dirty="0"/>
              <a:t>Razítko obce</a:t>
            </a:r>
          </a:p>
        </p:txBody>
      </p:sp>
      <p:pic>
        <p:nvPicPr>
          <p:cNvPr id="7" name="Obrázek 6">
            <a:extLst>
              <a:ext uri="{FF2B5EF4-FFF2-40B4-BE49-F238E27FC236}">
                <a16:creationId xmlns:a16="http://schemas.microsoft.com/office/drawing/2014/main" id="{F194D9D8-D088-EA84-B707-6FFC26825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991" y="1929603"/>
            <a:ext cx="2123575" cy="2123575"/>
          </a:xfrm>
          <a:prstGeom prst="rect">
            <a:avLst/>
          </a:prstGeom>
        </p:spPr>
      </p:pic>
      <p:pic>
        <p:nvPicPr>
          <p:cNvPr id="8" name="Obrázek 7">
            <a:extLst>
              <a:ext uri="{FF2B5EF4-FFF2-40B4-BE49-F238E27FC236}">
                <a16:creationId xmlns:a16="http://schemas.microsoft.com/office/drawing/2014/main" id="{9FA87652-60C9-CCA5-1AF2-5844A1478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496" y="2110643"/>
            <a:ext cx="3215909" cy="1832901"/>
          </a:xfrm>
          <a:prstGeom prst="rect">
            <a:avLst/>
          </a:prstGeom>
        </p:spPr>
      </p:pic>
      <p:pic>
        <p:nvPicPr>
          <p:cNvPr id="9" name="Obrázek 8">
            <a:extLst>
              <a:ext uri="{FF2B5EF4-FFF2-40B4-BE49-F238E27FC236}">
                <a16:creationId xmlns:a16="http://schemas.microsoft.com/office/drawing/2014/main" id="{8EBE8DB2-A5EF-A709-A069-CE4BC76FE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24" y="4414092"/>
            <a:ext cx="3181908" cy="1323724"/>
          </a:xfrm>
          <a:prstGeom prst="rect">
            <a:avLst/>
          </a:prstGeom>
        </p:spPr>
      </p:pic>
      <p:pic>
        <p:nvPicPr>
          <p:cNvPr id="10" name="Obrázek 9">
            <a:extLst>
              <a:ext uri="{FF2B5EF4-FFF2-40B4-BE49-F238E27FC236}">
                <a16:creationId xmlns:a16="http://schemas.microsoft.com/office/drawing/2014/main" id="{15011B9C-A0B4-4B06-125A-121DC451E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414092"/>
            <a:ext cx="3866070" cy="1726845"/>
          </a:xfrm>
          <a:prstGeom prst="rect">
            <a:avLst/>
          </a:prstGeom>
        </p:spPr>
      </p:pic>
    </p:spTree>
    <p:extLst>
      <p:ext uri="{BB962C8B-B14F-4D97-AF65-F5344CB8AC3E}">
        <p14:creationId xmlns:p14="http://schemas.microsoft.com/office/powerpoint/2010/main" val="2975786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06509-B3FB-4EFC-FF8C-EF98A210B795}"/>
              </a:ext>
            </a:extLst>
          </p:cNvPr>
          <p:cNvSpPr>
            <a:spLocks noGrp="1"/>
          </p:cNvSpPr>
          <p:nvPr>
            <p:ph type="title"/>
          </p:nvPr>
        </p:nvSpPr>
        <p:spPr/>
        <p:txBody>
          <a:bodyPr/>
          <a:lstStyle/>
          <a:p>
            <a:r>
              <a:rPr lang="cs-CZ"/>
              <a:t>Razítko úřadu</a:t>
            </a:r>
          </a:p>
        </p:txBody>
      </p:sp>
      <p:pic>
        <p:nvPicPr>
          <p:cNvPr id="4" name="Zástupný symbol pro obsah 7">
            <a:extLst>
              <a:ext uri="{FF2B5EF4-FFF2-40B4-BE49-F238E27FC236}">
                <a16:creationId xmlns:a16="http://schemas.microsoft.com/office/drawing/2014/main" id="{3D9D4B02-9F3E-400A-29EF-A8FE87A40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8434" y="2557442"/>
            <a:ext cx="3673267" cy="158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ek 4">
            <a:extLst>
              <a:ext uri="{FF2B5EF4-FFF2-40B4-BE49-F238E27FC236}">
                <a16:creationId xmlns:a16="http://schemas.microsoft.com/office/drawing/2014/main" id="{4FB68738-A1E1-4DCE-1397-EA679F2F5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781" y="2552614"/>
            <a:ext cx="3261467" cy="1587441"/>
          </a:xfrm>
          <a:prstGeom prst="rect">
            <a:avLst/>
          </a:prstGeom>
        </p:spPr>
      </p:pic>
      <p:pic>
        <p:nvPicPr>
          <p:cNvPr id="6" name="Obrázek 5">
            <a:extLst>
              <a:ext uri="{FF2B5EF4-FFF2-40B4-BE49-F238E27FC236}">
                <a16:creationId xmlns:a16="http://schemas.microsoft.com/office/drawing/2014/main" id="{53D6A40E-874D-BB43-43C5-C0A28A3D3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839" y="4689600"/>
            <a:ext cx="2715723" cy="1238751"/>
          </a:xfrm>
          <a:prstGeom prst="rect">
            <a:avLst/>
          </a:prstGeom>
        </p:spPr>
      </p:pic>
    </p:spTree>
    <p:extLst>
      <p:ext uri="{BB962C8B-B14F-4D97-AF65-F5344CB8AC3E}">
        <p14:creationId xmlns:p14="http://schemas.microsoft.com/office/powerpoint/2010/main" val="1100015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DA8A2-3994-63FF-467E-84CE5EBD17DF}"/>
              </a:ext>
            </a:extLst>
          </p:cNvPr>
          <p:cNvSpPr>
            <a:spLocks noGrp="1"/>
          </p:cNvSpPr>
          <p:nvPr>
            <p:ph type="title"/>
          </p:nvPr>
        </p:nvSpPr>
        <p:spPr/>
        <p:txBody>
          <a:bodyPr/>
          <a:lstStyle/>
          <a:p>
            <a:r>
              <a:rPr lang="cs-CZ" dirty="0"/>
              <a:t>Pracovněprávní vztahy</a:t>
            </a:r>
          </a:p>
        </p:txBody>
      </p:sp>
      <p:sp>
        <p:nvSpPr>
          <p:cNvPr id="3" name="Zástupný obsah 2">
            <a:extLst>
              <a:ext uri="{FF2B5EF4-FFF2-40B4-BE49-F238E27FC236}">
                <a16:creationId xmlns:a16="http://schemas.microsoft.com/office/drawing/2014/main" id="{9CDF4DCF-7D31-D1C3-6DD6-E08A97786E37}"/>
              </a:ext>
            </a:extLst>
          </p:cNvPr>
          <p:cNvSpPr>
            <a:spLocks noGrp="1"/>
          </p:cNvSpPr>
          <p:nvPr>
            <p:ph idx="1"/>
          </p:nvPr>
        </p:nvSpPr>
        <p:spPr/>
        <p:txBody>
          <a:bodyPr/>
          <a:lstStyle/>
          <a:p>
            <a:r>
              <a:rPr lang="cs-CZ" dirty="0"/>
              <a:t>Celkový počet zaměstnanců stanovuje rada obce, resp. zastupitelstvo obce, pokud rada není zřízena</a:t>
            </a:r>
          </a:p>
          <a:p>
            <a:r>
              <a:rPr lang="cs-CZ" dirty="0"/>
              <a:t>Roli zaměstnavatele vůči zaměstnancům plní starosta, resp. tajemník</a:t>
            </a:r>
          </a:p>
          <a:p>
            <a:r>
              <a:rPr lang="cs-CZ" dirty="0"/>
              <a:t>Je nutné rozlišovat, zda jde o úředníka (zákon o úřednících ÚSC) nebo </a:t>
            </a:r>
            <a:r>
              <a:rPr lang="cs-CZ" dirty="0" err="1"/>
              <a:t>neúředníka</a:t>
            </a:r>
            <a:r>
              <a:rPr lang="cs-CZ" dirty="0"/>
              <a:t> (postupuje se pouze dle ZP)</a:t>
            </a:r>
          </a:p>
          <a:p>
            <a:endParaRPr lang="cs-CZ" dirty="0"/>
          </a:p>
        </p:txBody>
      </p:sp>
    </p:spTree>
    <p:extLst>
      <p:ext uri="{BB962C8B-B14F-4D97-AF65-F5344CB8AC3E}">
        <p14:creationId xmlns:p14="http://schemas.microsoft.com/office/powerpoint/2010/main" val="3303637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CAC63-EFAA-AA96-D38D-53AB2B340A74}"/>
              </a:ext>
            </a:extLst>
          </p:cNvPr>
          <p:cNvSpPr>
            <a:spLocks noGrp="1"/>
          </p:cNvSpPr>
          <p:nvPr>
            <p:ph type="title"/>
          </p:nvPr>
        </p:nvSpPr>
        <p:spPr/>
        <p:txBody>
          <a:bodyPr/>
          <a:lstStyle/>
          <a:p>
            <a:r>
              <a:rPr lang="cs-CZ" dirty="0"/>
              <a:t>Zákon o úřednících ÚSC</a:t>
            </a:r>
          </a:p>
        </p:txBody>
      </p:sp>
      <p:sp>
        <p:nvSpPr>
          <p:cNvPr id="3" name="Zástupný obsah 2">
            <a:extLst>
              <a:ext uri="{FF2B5EF4-FFF2-40B4-BE49-F238E27FC236}">
                <a16:creationId xmlns:a16="http://schemas.microsoft.com/office/drawing/2014/main" id="{A4474303-D7D6-B7BB-A1E1-24A94C5E6290}"/>
              </a:ext>
            </a:extLst>
          </p:cNvPr>
          <p:cNvSpPr>
            <a:spLocks noGrp="1"/>
          </p:cNvSpPr>
          <p:nvPr>
            <p:ph idx="1"/>
          </p:nvPr>
        </p:nvSpPr>
        <p:spPr/>
        <p:txBody>
          <a:bodyPr>
            <a:normAutofit fontScale="77500" lnSpcReduction="20000"/>
          </a:bodyPr>
          <a:lstStyle/>
          <a:p>
            <a:r>
              <a:rPr lang="cs-CZ" dirty="0"/>
              <a:t>Zákon č. 312/2002 Sb., o úřednících ÚSC</a:t>
            </a:r>
          </a:p>
          <a:p>
            <a:r>
              <a:rPr lang="cs-CZ" dirty="0"/>
              <a:t>Upravuje některé aspekty pracovněprávního vztahu úředníků (vznik PP, změna a odvolání; vzdělávání úředníků)</a:t>
            </a:r>
          </a:p>
          <a:p>
            <a:r>
              <a:rPr lang="cs-CZ" dirty="0"/>
              <a:t>Vzniku PP předchází </a:t>
            </a:r>
            <a:r>
              <a:rPr lang="cs-CZ" b="1" dirty="0"/>
              <a:t>výběrové řízení </a:t>
            </a:r>
            <a:r>
              <a:rPr lang="cs-CZ" dirty="0"/>
              <a:t>nebo </a:t>
            </a:r>
            <a:r>
              <a:rPr lang="cs-CZ" b="1" dirty="0"/>
              <a:t>veřejná výzva </a:t>
            </a:r>
            <a:r>
              <a:rPr lang="cs-CZ" dirty="0"/>
              <a:t>(ORP a POÚ)</a:t>
            </a:r>
          </a:p>
          <a:p>
            <a:r>
              <a:rPr lang="cs-CZ" dirty="0"/>
              <a:t>Výzvu je třeba zveřejnit na úřední desce nejméně po dobu 15 dnů</a:t>
            </a:r>
          </a:p>
          <a:p>
            <a:r>
              <a:rPr lang="cs-CZ" dirty="0"/>
              <a:t>Následně je nutné provést vyhodnocení, a vyhotovit zprávu (že byla uzavřena smlouva, anebo že uzavřena nebyla)</a:t>
            </a:r>
          </a:p>
          <a:p>
            <a:r>
              <a:rPr lang="cs-CZ" dirty="0"/>
              <a:t>V případě výběrové řízení je nutné ustanovit komisi, jejíž nejméně 1/3 členů tvoří úředníci</a:t>
            </a:r>
          </a:p>
        </p:txBody>
      </p:sp>
    </p:spTree>
    <p:extLst>
      <p:ext uri="{BB962C8B-B14F-4D97-AF65-F5344CB8AC3E}">
        <p14:creationId xmlns:p14="http://schemas.microsoft.com/office/powerpoint/2010/main" val="3922916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518A0C-EB5D-3B3F-A4FC-61F59533B755}"/>
              </a:ext>
            </a:extLst>
          </p:cNvPr>
          <p:cNvSpPr>
            <a:spLocks noGrp="1"/>
          </p:cNvSpPr>
          <p:nvPr>
            <p:ph type="title"/>
          </p:nvPr>
        </p:nvSpPr>
        <p:spPr/>
        <p:txBody>
          <a:bodyPr/>
          <a:lstStyle/>
          <a:p>
            <a:r>
              <a:rPr lang="cs-CZ" dirty="0"/>
              <a:t>Zákon o úřednících ÚSC</a:t>
            </a:r>
          </a:p>
        </p:txBody>
      </p:sp>
      <p:sp>
        <p:nvSpPr>
          <p:cNvPr id="3" name="Zástupný obsah 2">
            <a:extLst>
              <a:ext uri="{FF2B5EF4-FFF2-40B4-BE49-F238E27FC236}">
                <a16:creationId xmlns:a16="http://schemas.microsoft.com/office/drawing/2014/main" id="{9B4B911C-EF8E-065E-8B01-10ADE3EBB7FB}"/>
              </a:ext>
            </a:extLst>
          </p:cNvPr>
          <p:cNvSpPr>
            <a:spLocks noGrp="1"/>
          </p:cNvSpPr>
          <p:nvPr>
            <p:ph idx="1"/>
          </p:nvPr>
        </p:nvSpPr>
        <p:spPr/>
        <p:txBody>
          <a:bodyPr>
            <a:normAutofit fontScale="92500" lnSpcReduction="10000"/>
          </a:bodyPr>
          <a:lstStyle/>
          <a:p>
            <a:r>
              <a:rPr lang="cs-CZ" dirty="0"/>
              <a:t>PP se primárně uzavírá na dobu neurčitou, na dobu určitou je možný jen v odůvodněných případech (zástup za MD nebo RD)</a:t>
            </a:r>
          </a:p>
          <a:p>
            <a:r>
              <a:rPr lang="cs-CZ" dirty="0"/>
              <a:t>Podmínky- občan ČR, starší 18 let, způsobilý k právním úkonům a bezúhonný (nutno doložit výpisem z rejstříku trestů)</a:t>
            </a:r>
          </a:p>
          <a:p>
            <a:r>
              <a:rPr lang="cs-CZ" dirty="0"/>
              <a:t>Zvláštní podmínky jsou stanoveny pro jmenování vedoucích úředníků (nutná předchozí praxe), tak i pro jejich odvolávání (pouze ze zákonem stanovených důvodů)</a:t>
            </a:r>
          </a:p>
        </p:txBody>
      </p:sp>
    </p:spTree>
    <p:extLst>
      <p:ext uri="{BB962C8B-B14F-4D97-AF65-F5344CB8AC3E}">
        <p14:creationId xmlns:p14="http://schemas.microsoft.com/office/powerpoint/2010/main" val="1065592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BC4827-183A-5FCD-BAE1-1084189242B1}"/>
              </a:ext>
            </a:extLst>
          </p:cNvPr>
          <p:cNvSpPr>
            <a:spLocks noGrp="1"/>
          </p:cNvSpPr>
          <p:nvPr>
            <p:ph type="title"/>
          </p:nvPr>
        </p:nvSpPr>
        <p:spPr>
          <a:xfrm>
            <a:off x="3083624" y="470462"/>
            <a:ext cx="5562000" cy="1143000"/>
          </a:xfrm>
        </p:spPr>
        <p:txBody>
          <a:bodyPr/>
          <a:lstStyle/>
          <a:p>
            <a:r>
              <a:rPr lang="cs-CZ" dirty="0"/>
              <a:t>Zákon o úřednících ÚSC – vzdělávání</a:t>
            </a:r>
          </a:p>
        </p:txBody>
      </p:sp>
      <p:sp>
        <p:nvSpPr>
          <p:cNvPr id="3" name="Zástupný obsah 2">
            <a:extLst>
              <a:ext uri="{FF2B5EF4-FFF2-40B4-BE49-F238E27FC236}">
                <a16:creationId xmlns:a16="http://schemas.microsoft.com/office/drawing/2014/main" id="{BF76C014-19D4-8367-E788-DF5D1FA5E86D}"/>
              </a:ext>
            </a:extLst>
          </p:cNvPr>
          <p:cNvSpPr>
            <a:spLocks noGrp="1"/>
          </p:cNvSpPr>
          <p:nvPr>
            <p:ph idx="1"/>
          </p:nvPr>
        </p:nvSpPr>
        <p:spPr/>
        <p:txBody>
          <a:bodyPr>
            <a:normAutofit fontScale="77500" lnSpcReduction="20000"/>
          </a:bodyPr>
          <a:lstStyle/>
          <a:p>
            <a:r>
              <a:rPr lang="cs-CZ" dirty="0"/>
              <a:t>Nutnost absolvovat vstupní vzdělávání úředníků a průběžné vzdělávání (18 dnů za 3 roky)</a:t>
            </a:r>
          </a:p>
          <a:p>
            <a:r>
              <a:rPr lang="cs-CZ" dirty="0"/>
              <a:t>Dále je nutné absolvovat ZOZ (zvláštní odborná způsobilost), a to do 18 měsíců</a:t>
            </a:r>
          </a:p>
          <a:p>
            <a:r>
              <a:rPr lang="cs-CZ" dirty="0"/>
              <a:t>ZOZ má obecnou a zvláštní část</a:t>
            </a:r>
          </a:p>
          <a:p>
            <a:r>
              <a:rPr lang="cs-CZ" dirty="0"/>
              <a:t>Pokud úředník vykonává více správních činností:</a:t>
            </a:r>
          </a:p>
          <a:p>
            <a:pPr>
              <a:buFont typeface="Wingdings" panose="05000000000000000000" pitchFamily="2" charset="2"/>
              <a:buChar char="Ø"/>
            </a:pPr>
            <a:r>
              <a:rPr lang="cs-CZ" dirty="0"/>
              <a:t>úřad nemá nejméně 2 odbory nebo nejde o POÚ-&gt; ZOZ pouze pro 1 správní činnost dle vedoucího úřadu</a:t>
            </a:r>
          </a:p>
          <a:p>
            <a:pPr>
              <a:buFont typeface="Wingdings" panose="05000000000000000000" pitchFamily="2" charset="2"/>
              <a:buChar char="Ø"/>
            </a:pPr>
            <a:r>
              <a:rPr lang="cs-CZ" dirty="0"/>
              <a:t>v ostatních případech-&gt; ZOZ pro každou činnost, u druhé a další činnosti stačí ZOZ pouze ze zvláštní části</a:t>
            </a:r>
          </a:p>
          <a:p>
            <a:endParaRPr lang="cs-CZ" dirty="0"/>
          </a:p>
          <a:p>
            <a:r>
              <a:rPr lang="cs-CZ" dirty="0"/>
              <a:t>Vedle ZOZ existují i jiné zkoušky (ověřování, volby, OZ pro přestupky)</a:t>
            </a:r>
          </a:p>
          <a:p>
            <a:endParaRPr lang="cs-CZ" dirty="0"/>
          </a:p>
        </p:txBody>
      </p:sp>
    </p:spTree>
    <p:extLst>
      <p:ext uri="{BB962C8B-B14F-4D97-AF65-F5344CB8AC3E}">
        <p14:creationId xmlns:p14="http://schemas.microsoft.com/office/powerpoint/2010/main" val="133525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514FB-224D-9F1F-6EA4-C4B4FF47F98D}"/>
              </a:ext>
            </a:extLst>
          </p:cNvPr>
          <p:cNvSpPr>
            <a:spLocks noGrp="1"/>
          </p:cNvSpPr>
          <p:nvPr>
            <p:ph type="title"/>
          </p:nvPr>
        </p:nvSpPr>
        <p:spPr/>
        <p:txBody>
          <a:bodyPr/>
          <a:lstStyle/>
          <a:p>
            <a:r>
              <a:rPr lang="cs-CZ" dirty="0"/>
              <a:t>Poskytování informací</a:t>
            </a:r>
          </a:p>
        </p:txBody>
      </p:sp>
      <p:sp>
        <p:nvSpPr>
          <p:cNvPr id="3" name="Zástupný text 2">
            <a:extLst>
              <a:ext uri="{FF2B5EF4-FFF2-40B4-BE49-F238E27FC236}">
                <a16:creationId xmlns:a16="http://schemas.microsoft.com/office/drawing/2014/main" id="{B9745938-54E2-C626-7E44-EC7559168877}"/>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3555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Veřejná správa</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b="1">
                <a:solidFill>
                  <a:srgbClr val="003F7E"/>
                </a:solidFill>
              </a:rPr>
              <a:t>Veřejná správa</a:t>
            </a:r>
            <a:r>
              <a:rPr lang="cs-CZ" altLang="cs-CZ" sz="2000">
                <a:solidFill>
                  <a:srgbClr val="003F7E"/>
                </a:solidFill>
              </a:rPr>
              <a:t>= správa veřejných záležitostí ve veřejném zájmu</a:t>
            </a:r>
          </a:p>
          <a:p>
            <a:pPr algn="just" eaLnBrk="1" hangingPunct="1"/>
            <a:r>
              <a:rPr lang="cs-CZ" altLang="cs-CZ" sz="2000">
                <a:solidFill>
                  <a:srgbClr val="003F7E"/>
                </a:solidFill>
              </a:rPr>
              <a:t>Veřejná správa se dále dělí na </a:t>
            </a:r>
            <a:r>
              <a:rPr lang="cs-CZ" altLang="cs-CZ" sz="2000" b="1">
                <a:solidFill>
                  <a:srgbClr val="003F7E"/>
                </a:solidFill>
              </a:rPr>
              <a:t>státní správu </a:t>
            </a:r>
            <a:r>
              <a:rPr lang="cs-CZ" altLang="cs-CZ" sz="2000">
                <a:solidFill>
                  <a:srgbClr val="003F7E"/>
                </a:solidFill>
              </a:rPr>
              <a:t>a </a:t>
            </a:r>
            <a:r>
              <a:rPr lang="cs-CZ" altLang="cs-CZ" sz="2000" b="1">
                <a:solidFill>
                  <a:srgbClr val="003F7E"/>
                </a:solidFill>
              </a:rPr>
              <a:t>samosprávu</a:t>
            </a:r>
            <a:endParaRPr lang="cs-CZ" altLang="cs-CZ" sz="2000">
              <a:solidFill>
                <a:srgbClr val="003F7E"/>
              </a:solidFill>
            </a:endParaRPr>
          </a:p>
          <a:p>
            <a:pPr algn="just" eaLnBrk="1" hangingPunct="1"/>
            <a:endParaRPr lang="cs-CZ" altLang="cs-CZ" sz="2000">
              <a:solidFill>
                <a:srgbClr val="003F7E"/>
              </a:solidFill>
            </a:endParaRPr>
          </a:p>
          <a:p>
            <a:pPr algn="just" eaLnBrk="1" hangingPunct="1"/>
            <a:r>
              <a:rPr lang="cs-CZ" altLang="cs-CZ" sz="2000" b="1">
                <a:solidFill>
                  <a:srgbClr val="003F7E"/>
                </a:solidFill>
              </a:rPr>
              <a:t>Státní správa</a:t>
            </a:r>
            <a:r>
              <a:rPr lang="cs-CZ" altLang="cs-CZ" sz="2000">
                <a:solidFill>
                  <a:srgbClr val="003F7E"/>
                </a:solidFill>
              </a:rPr>
              <a:t>- ta část veřejné správy, kterou vykonává </a:t>
            </a:r>
            <a:r>
              <a:rPr lang="cs-CZ" altLang="cs-CZ" sz="2000" u="sng">
                <a:solidFill>
                  <a:srgbClr val="003F7E"/>
                </a:solidFill>
              </a:rPr>
              <a:t>přímo stát </a:t>
            </a:r>
            <a:r>
              <a:rPr lang="cs-CZ" altLang="cs-CZ" sz="2000">
                <a:solidFill>
                  <a:srgbClr val="003F7E"/>
                </a:solidFill>
              </a:rPr>
              <a:t>(Úřad práce, ČSSZ, ministerstva, SÚJB, ČSÚ, …), anebo je její výkon </a:t>
            </a:r>
            <a:r>
              <a:rPr lang="cs-CZ" altLang="cs-CZ" sz="2000" u="sng">
                <a:solidFill>
                  <a:srgbClr val="003F7E"/>
                </a:solidFill>
              </a:rPr>
              <a:t>přenesen</a:t>
            </a:r>
            <a:r>
              <a:rPr lang="cs-CZ" altLang="cs-CZ" sz="2000">
                <a:solidFill>
                  <a:srgbClr val="003F7E"/>
                </a:solidFill>
              </a:rPr>
              <a:t> na subjekty od státu odlišné (přenesená působnost obcí a krajů)</a:t>
            </a:r>
          </a:p>
          <a:p>
            <a:pPr algn="just" eaLnBrk="1" hangingPunct="1"/>
            <a:r>
              <a:rPr lang="cs-CZ" altLang="cs-CZ" sz="2000">
                <a:solidFill>
                  <a:srgbClr val="003F7E"/>
                </a:solidFill>
              </a:rPr>
              <a:t>-&gt; přenesená působnost obcí</a:t>
            </a:r>
          </a:p>
          <a:p>
            <a:pPr algn="just" eaLnBrk="1" hangingPunct="1"/>
            <a:endParaRPr lang="cs-CZ" altLang="cs-CZ" sz="2000">
              <a:solidFill>
                <a:srgbClr val="003F7E"/>
              </a:solidFill>
            </a:endParaRPr>
          </a:p>
          <a:p>
            <a:pPr algn="just" eaLnBrk="1" hangingPunct="1"/>
            <a:r>
              <a:rPr lang="cs-CZ" altLang="cs-CZ" sz="2000" b="1">
                <a:solidFill>
                  <a:srgbClr val="003F7E"/>
                </a:solidFill>
              </a:rPr>
              <a:t>Samospráva</a:t>
            </a:r>
            <a:r>
              <a:rPr lang="cs-CZ" altLang="cs-CZ" sz="2000">
                <a:solidFill>
                  <a:srgbClr val="003F7E"/>
                </a:solidFill>
              </a:rPr>
              <a:t>- vzniká sebeomezením státu v některých oblastech; člení se na samosprávu </a:t>
            </a:r>
            <a:r>
              <a:rPr lang="cs-CZ" altLang="cs-CZ" sz="2000" u="sng">
                <a:solidFill>
                  <a:srgbClr val="003F7E"/>
                </a:solidFill>
              </a:rPr>
              <a:t>územní</a:t>
            </a:r>
            <a:r>
              <a:rPr lang="cs-CZ" altLang="cs-CZ" sz="2000">
                <a:solidFill>
                  <a:srgbClr val="003F7E"/>
                </a:solidFill>
              </a:rPr>
              <a:t> (obce, kraje), </a:t>
            </a:r>
            <a:r>
              <a:rPr lang="cs-CZ" altLang="cs-CZ" sz="2000" u="sng">
                <a:solidFill>
                  <a:srgbClr val="003F7E"/>
                </a:solidFill>
              </a:rPr>
              <a:t>profesní</a:t>
            </a:r>
            <a:r>
              <a:rPr lang="cs-CZ" altLang="cs-CZ" sz="2000">
                <a:solidFill>
                  <a:srgbClr val="003F7E"/>
                </a:solidFill>
              </a:rPr>
              <a:t> (ČAK, ČLK, …) a </a:t>
            </a:r>
            <a:r>
              <a:rPr lang="cs-CZ" altLang="cs-CZ" sz="2000" u="sng">
                <a:solidFill>
                  <a:srgbClr val="003F7E"/>
                </a:solidFill>
              </a:rPr>
              <a:t>ostatní</a:t>
            </a:r>
            <a:r>
              <a:rPr lang="cs-CZ" altLang="cs-CZ" sz="2000">
                <a:solidFill>
                  <a:srgbClr val="003F7E"/>
                </a:solidFill>
              </a:rPr>
              <a:t> (VŠ)</a:t>
            </a:r>
          </a:p>
          <a:p>
            <a:pPr algn="just" eaLnBrk="1" hangingPunct="1"/>
            <a:r>
              <a:rPr lang="cs-CZ" altLang="cs-CZ" sz="2000">
                <a:solidFill>
                  <a:srgbClr val="003F7E"/>
                </a:solidFill>
              </a:rPr>
              <a:t>-&gt; samostatná působnost obcí</a:t>
            </a:r>
          </a:p>
          <a:p>
            <a:pPr algn="just" eaLnBrk="1" hangingPunct="1"/>
            <a:endParaRPr lang="cs-CZ" altLang="cs-CZ" sz="2000">
              <a:solidFill>
                <a:srgbClr val="003F7E"/>
              </a:solidFill>
              <a:latin typeface="Arial" panose="020B0604020202020204" pitchFamily="34" charset="0"/>
            </a:endParaRPr>
          </a:p>
          <a:p>
            <a:pPr marL="0" indent="0" algn="just" eaLnBrk="1" hangingPunct="1">
              <a:buNone/>
            </a:pPr>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5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E1169-7FBC-F0A1-B42B-CBED7C31B240}"/>
              </a:ext>
            </a:extLst>
          </p:cNvPr>
          <p:cNvSpPr>
            <a:spLocks noGrp="1"/>
          </p:cNvSpPr>
          <p:nvPr>
            <p:ph type="title"/>
          </p:nvPr>
        </p:nvSpPr>
        <p:spPr/>
        <p:txBody>
          <a:bodyPr/>
          <a:lstStyle/>
          <a:p>
            <a:r>
              <a:rPr lang="cs-CZ" dirty="0"/>
              <a:t>Poskytování informací</a:t>
            </a:r>
          </a:p>
        </p:txBody>
      </p:sp>
      <p:sp>
        <p:nvSpPr>
          <p:cNvPr id="3" name="Zástupný obsah 2">
            <a:extLst>
              <a:ext uri="{FF2B5EF4-FFF2-40B4-BE49-F238E27FC236}">
                <a16:creationId xmlns:a16="http://schemas.microsoft.com/office/drawing/2014/main" id="{0266C536-4C2B-EC27-FA11-412D71F24D07}"/>
              </a:ext>
            </a:extLst>
          </p:cNvPr>
          <p:cNvSpPr>
            <a:spLocks noGrp="1"/>
          </p:cNvSpPr>
          <p:nvPr>
            <p:ph idx="1"/>
          </p:nvPr>
        </p:nvSpPr>
        <p:spPr/>
        <p:txBody>
          <a:bodyPr/>
          <a:lstStyle/>
          <a:p>
            <a:r>
              <a:rPr lang="cs-CZ" dirty="0"/>
              <a:t>Zákon č. 106/1999 Sb. </a:t>
            </a:r>
          </a:p>
          <a:p>
            <a:r>
              <a:rPr lang="cs-CZ" dirty="0"/>
              <a:t>Obce musí poskytovat informace (jak na základě žádosti, tak i povinně ve stanovené struktuře, </a:t>
            </a:r>
            <a:r>
              <a:rPr lang="cs-CZ"/>
              <a:t>viz vyhláška 515/2020 Sb.)</a:t>
            </a:r>
            <a:endParaRPr lang="cs-CZ" dirty="0"/>
          </a:p>
          <a:p>
            <a:r>
              <a:rPr lang="cs-CZ" dirty="0"/>
              <a:t>Lhůta činí 15 dnů ode dne obdržení žádosti</a:t>
            </a:r>
          </a:p>
          <a:p>
            <a:r>
              <a:rPr lang="cs-CZ" dirty="0"/>
              <a:t>Žádost může být podána i prostým e-mailem, a e-mail lze také odpovědět</a:t>
            </a:r>
          </a:p>
          <a:p>
            <a:endParaRPr lang="cs-CZ" dirty="0"/>
          </a:p>
          <a:p>
            <a:endParaRPr lang="cs-CZ" dirty="0"/>
          </a:p>
          <a:p>
            <a:endParaRPr lang="cs-CZ" dirty="0"/>
          </a:p>
        </p:txBody>
      </p:sp>
    </p:spTree>
    <p:extLst>
      <p:ext uri="{BB962C8B-B14F-4D97-AF65-F5344CB8AC3E}">
        <p14:creationId xmlns:p14="http://schemas.microsoft.com/office/powerpoint/2010/main" val="3928163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872310-729F-A843-F6A4-1C3422B0C043}"/>
              </a:ext>
            </a:extLst>
          </p:cNvPr>
          <p:cNvSpPr>
            <a:spLocks noGrp="1"/>
          </p:cNvSpPr>
          <p:nvPr>
            <p:ph type="title"/>
          </p:nvPr>
        </p:nvSpPr>
        <p:spPr/>
        <p:txBody>
          <a:bodyPr/>
          <a:lstStyle/>
          <a:p>
            <a:r>
              <a:rPr lang="cs-CZ" dirty="0"/>
              <a:t>Důvody pro odmítnutí žádosti</a:t>
            </a:r>
          </a:p>
        </p:txBody>
      </p:sp>
      <p:sp>
        <p:nvSpPr>
          <p:cNvPr id="3" name="Zástupný obsah 2">
            <a:extLst>
              <a:ext uri="{FF2B5EF4-FFF2-40B4-BE49-F238E27FC236}">
                <a16:creationId xmlns:a16="http://schemas.microsoft.com/office/drawing/2014/main" id="{68C921F4-073C-94F9-0283-4761B45EBC93}"/>
              </a:ext>
            </a:extLst>
          </p:cNvPr>
          <p:cNvSpPr>
            <a:spLocks noGrp="1"/>
          </p:cNvSpPr>
          <p:nvPr>
            <p:ph idx="1"/>
          </p:nvPr>
        </p:nvSpPr>
        <p:spPr/>
        <p:txBody>
          <a:bodyPr>
            <a:normAutofit fontScale="77500" lnSpcReduction="20000"/>
          </a:bodyPr>
          <a:lstStyle/>
          <a:p>
            <a:r>
              <a:rPr lang="cs-CZ" dirty="0"/>
              <a:t>Pokud dochází k omezení práva na informace, je nutné vydat rozhodnutí o odmítnutí žádosti (jde o rozhodnutí dle správního řádu, které je nutné řádně doručit)</a:t>
            </a:r>
          </a:p>
          <a:p>
            <a:r>
              <a:rPr lang="cs-CZ" dirty="0"/>
              <a:t>Důvody pro omezení práva na informace:</a:t>
            </a:r>
          </a:p>
          <a:p>
            <a:r>
              <a:rPr lang="cs-CZ" dirty="0"/>
              <a:t>názory, budoucí rozhodnutí, vytváření nových informací,</a:t>
            </a:r>
          </a:p>
          <a:p>
            <a:r>
              <a:rPr lang="cs-CZ" dirty="0"/>
              <a:t>existuje jiná komplexní úprava přístupu k požadovaným informacím,</a:t>
            </a:r>
          </a:p>
          <a:p>
            <a:r>
              <a:rPr lang="cs-CZ" dirty="0"/>
              <a:t>ochrana osobních údajů, ochrana autorského práva,</a:t>
            </a:r>
          </a:p>
          <a:p>
            <a:r>
              <a:rPr lang="cs-CZ" dirty="0"/>
              <a:t>vnitřní předpisy bez přesahu do veřejnosti,</a:t>
            </a:r>
          </a:p>
          <a:p>
            <a:r>
              <a:rPr lang="cs-CZ" dirty="0"/>
              <a:t>požadovanou informaci nemáte, a nemáte povinnost ji mít</a:t>
            </a:r>
          </a:p>
        </p:txBody>
      </p:sp>
    </p:spTree>
    <p:extLst>
      <p:ext uri="{BB962C8B-B14F-4D97-AF65-F5344CB8AC3E}">
        <p14:creationId xmlns:p14="http://schemas.microsoft.com/office/powerpoint/2010/main" val="2028615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solidFill>
                  <a:srgbClr val="003F7E"/>
                </a:solidFill>
              </a:rPr>
              <a:t>Právní předpisy obcí a kontrola</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092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Právní předpisy obce</a:t>
            </a:r>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20000"/>
          </a:bodyPr>
          <a:lstStyle/>
          <a:p>
            <a:pPr algn="just" eaLnBrk="1" hangingPunct="1"/>
            <a:r>
              <a:rPr lang="cs-CZ" altLang="cs-CZ" sz="2000">
                <a:solidFill>
                  <a:srgbClr val="003F7E"/>
                </a:solidFill>
              </a:rPr>
              <a:t>Obce mohou vydávat </a:t>
            </a:r>
            <a:r>
              <a:rPr lang="cs-CZ" altLang="cs-CZ" sz="2000" b="1">
                <a:solidFill>
                  <a:srgbClr val="003F7E"/>
                </a:solidFill>
              </a:rPr>
              <a:t>obecně závazné vyhlášky</a:t>
            </a:r>
            <a:r>
              <a:rPr lang="cs-CZ" altLang="cs-CZ" sz="2000">
                <a:solidFill>
                  <a:srgbClr val="003F7E"/>
                </a:solidFill>
              </a:rPr>
              <a:t> (v samostatné působnosti)</a:t>
            </a:r>
            <a:r>
              <a:rPr lang="cs-CZ" altLang="cs-CZ" sz="2000" b="1" i="1">
                <a:solidFill>
                  <a:srgbClr val="003F7E"/>
                </a:solidFill>
              </a:rPr>
              <a:t> </a:t>
            </a:r>
            <a:r>
              <a:rPr lang="cs-CZ" altLang="cs-CZ" sz="2000">
                <a:solidFill>
                  <a:srgbClr val="003F7E"/>
                </a:solidFill>
              </a:rPr>
              <a:t>a </a:t>
            </a:r>
            <a:r>
              <a:rPr lang="cs-CZ" altLang="cs-CZ" sz="2000" b="1">
                <a:solidFill>
                  <a:srgbClr val="003F7E"/>
                </a:solidFill>
              </a:rPr>
              <a:t>nařízení</a:t>
            </a:r>
            <a:r>
              <a:rPr lang="cs-CZ" altLang="cs-CZ" sz="2000">
                <a:solidFill>
                  <a:srgbClr val="003F7E"/>
                </a:solidFill>
              </a:rPr>
              <a:t> (v přenesené působnosti)</a:t>
            </a:r>
            <a:r>
              <a:rPr lang="cs-CZ" altLang="cs-CZ" sz="2000" b="1">
                <a:solidFill>
                  <a:srgbClr val="003F7E"/>
                </a:solidFill>
              </a:rPr>
              <a:t> </a:t>
            </a:r>
            <a:r>
              <a:rPr lang="cs-CZ" altLang="cs-CZ" sz="2000">
                <a:solidFill>
                  <a:srgbClr val="003F7E"/>
                </a:solidFill>
              </a:rPr>
              <a:t>obce.</a:t>
            </a:r>
          </a:p>
          <a:p>
            <a:pPr algn="just" eaLnBrk="1" hangingPunct="1"/>
            <a:r>
              <a:rPr lang="cs-CZ" altLang="cs-CZ" sz="2000" b="1">
                <a:solidFill>
                  <a:srgbClr val="003F7E"/>
                </a:solidFill>
              </a:rPr>
              <a:t>OZV</a:t>
            </a:r>
            <a:r>
              <a:rPr lang="cs-CZ" altLang="cs-CZ" sz="2000">
                <a:solidFill>
                  <a:srgbClr val="003F7E"/>
                </a:solidFill>
              </a:rPr>
              <a:t> lze vydat:</a:t>
            </a:r>
          </a:p>
          <a:p>
            <a:pPr algn="just"/>
            <a:r>
              <a:rPr lang="cs-CZ" sz="2000" i="1">
                <a:solidFill>
                  <a:srgbClr val="003F7E"/>
                </a:solidFill>
              </a:rPr>
              <a:t>a)</a:t>
            </a:r>
            <a:r>
              <a:rPr lang="cs-CZ" sz="2000">
                <a:solidFill>
                  <a:srgbClr val="003F7E"/>
                </a:solidFill>
              </a:rPr>
              <a:t> k </a:t>
            </a:r>
            <a:r>
              <a:rPr lang="cs-CZ" sz="2000" b="1">
                <a:solidFill>
                  <a:srgbClr val="003F7E"/>
                </a:solidFill>
              </a:rPr>
              <a:t>zabezpečení místních záležitostí veřejného pořádku</a:t>
            </a:r>
            <a:r>
              <a:rPr lang="cs-CZ" sz="2000">
                <a:solidFill>
                  <a:srgbClr val="003F7E"/>
                </a:solidFill>
              </a:rPr>
              <a:t>; zejména může stanovit, které činnosti, jež by mohly narušit veřejný pořádek v obci nebo být v rozporu s dobrými mravy, ochranou bezpečnosti, zdraví a majetku, lze vykonávat pouze na místech a v čase obecně závaznou vyhláškou určených, nebo stanovit, že na některých veřejných prostranstvích v obci jsou takové činnosti zakázány,</a:t>
            </a:r>
          </a:p>
          <a:p>
            <a:pPr algn="just"/>
            <a:r>
              <a:rPr lang="cs-CZ" sz="2000" i="1">
                <a:solidFill>
                  <a:srgbClr val="003F7E"/>
                </a:solidFill>
              </a:rPr>
              <a:t>b)</a:t>
            </a:r>
            <a:r>
              <a:rPr lang="cs-CZ" sz="2000">
                <a:solidFill>
                  <a:srgbClr val="003F7E"/>
                </a:solidFill>
              </a:rPr>
              <a:t> pro </a:t>
            </a:r>
            <a:r>
              <a:rPr lang="cs-CZ" sz="2000" b="1">
                <a:solidFill>
                  <a:srgbClr val="003F7E"/>
                </a:solidFill>
              </a:rPr>
              <a:t>pořádání, průběh a ukončení veřejnosti přístupných sportovních a kulturních podniků</a:t>
            </a:r>
            <a:r>
              <a:rPr lang="cs-CZ" sz="2000">
                <a:solidFill>
                  <a:srgbClr val="003F7E"/>
                </a:solidFill>
              </a:rPr>
              <a:t>, včetně tanečních zábav a diskoték, stanovením závazných podmínek v rozsahu nezbytném k zajištění veřejného pořádku,</a:t>
            </a:r>
          </a:p>
          <a:p>
            <a:pPr algn="just"/>
            <a:r>
              <a:rPr lang="cs-CZ" sz="2000" i="1">
                <a:solidFill>
                  <a:srgbClr val="003F7E"/>
                </a:solidFill>
              </a:rPr>
              <a:t>c)</a:t>
            </a:r>
            <a:r>
              <a:rPr lang="cs-CZ" sz="2000">
                <a:solidFill>
                  <a:srgbClr val="003F7E"/>
                </a:solidFill>
              </a:rPr>
              <a:t> k zajištění </a:t>
            </a:r>
            <a:r>
              <a:rPr lang="cs-CZ" sz="2000" b="1">
                <a:solidFill>
                  <a:srgbClr val="003F7E"/>
                </a:solidFill>
              </a:rPr>
              <a:t>udržování čistoty ulic a jiných veřejných prostranství</a:t>
            </a:r>
            <a:r>
              <a:rPr lang="cs-CZ" sz="2000">
                <a:solidFill>
                  <a:srgbClr val="003F7E"/>
                </a:solidFill>
              </a:rPr>
              <a:t>, k ochraně životního prostředí, zeleně v zástavbě a ostatní veřejné zeleně (dále jen "veřejná zeleň") a k užívání zařízení obce sloužících potřebám veřejnosti,</a:t>
            </a:r>
          </a:p>
          <a:p>
            <a:pPr algn="just"/>
            <a:r>
              <a:rPr lang="cs-CZ" sz="2000" i="1">
                <a:solidFill>
                  <a:srgbClr val="003F7E"/>
                </a:solidFill>
              </a:rPr>
              <a:t>d)</a:t>
            </a:r>
            <a:r>
              <a:rPr lang="cs-CZ" sz="2000">
                <a:solidFill>
                  <a:srgbClr val="003F7E"/>
                </a:solidFill>
              </a:rPr>
              <a:t> stanoví-li tak zvláštní zákon.</a:t>
            </a:r>
          </a:p>
          <a:p>
            <a:pPr algn="just"/>
            <a:r>
              <a:rPr lang="cs-CZ" sz="2000">
                <a:solidFill>
                  <a:srgbClr val="003F7E"/>
                </a:solidFill>
              </a:rPr>
              <a:t>Příklad zvláštního zákona- </a:t>
            </a:r>
            <a:r>
              <a:rPr lang="cs-CZ" sz="2000" b="1">
                <a:solidFill>
                  <a:srgbClr val="003F7E"/>
                </a:solidFill>
              </a:rPr>
              <a:t>zákon o místních poplatcích</a:t>
            </a:r>
            <a:r>
              <a:rPr lang="cs-CZ" sz="2000">
                <a:solidFill>
                  <a:srgbClr val="003F7E"/>
                </a:solidFill>
              </a:rPr>
              <a:t>, ochrana zvířat proti týrání (volný pohyb psů), zákon o některých přestupcích (rušení nočního klidu).</a:t>
            </a:r>
          </a:p>
          <a:p>
            <a:pPr algn="just" eaLnBrk="1" hangingPunct="1"/>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73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Právní předpisy obce</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b="1">
                <a:solidFill>
                  <a:srgbClr val="003F7E"/>
                </a:solidFill>
              </a:rPr>
              <a:t>Nařízení obcí </a:t>
            </a:r>
            <a:r>
              <a:rPr lang="cs-CZ" altLang="cs-CZ" sz="2000">
                <a:solidFill>
                  <a:srgbClr val="003F7E"/>
                </a:solidFill>
              </a:rPr>
              <a:t>lze vydat jen tehdy, pokud tak stanovuje zvláštní zákon, a jen v jeho mezích.</a:t>
            </a:r>
          </a:p>
          <a:p>
            <a:pPr algn="just" eaLnBrk="1" hangingPunct="1"/>
            <a:r>
              <a:rPr lang="cs-CZ" altLang="cs-CZ" sz="2000">
                <a:solidFill>
                  <a:srgbClr val="003F7E"/>
                </a:solidFill>
              </a:rPr>
              <a:t>Např.:</a:t>
            </a:r>
          </a:p>
          <a:p>
            <a:pPr algn="just" eaLnBrk="1" hangingPunct="1"/>
            <a:r>
              <a:rPr lang="cs-CZ" altLang="cs-CZ" sz="2000">
                <a:solidFill>
                  <a:srgbClr val="003F7E"/>
                </a:solidFill>
              </a:rPr>
              <a:t>ustanovení § 18 zákona č. 455/1991 Sb., o živnostenském podnikání, ve znění pozdějších předpisů- vydávání </a:t>
            </a:r>
            <a:r>
              <a:rPr lang="cs-CZ" altLang="cs-CZ" sz="2000" b="1">
                <a:solidFill>
                  <a:srgbClr val="003F7E"/>
                </a:solidFill>
              </a:rPr>
              <a:t>tržního řádu </a:t>
            </a:r>
            <a:r>
              <a:rPr lang="cs-CZ" altLang="cs-CZ" sz="2000">
                <a:solidFill>
                  <a:srgbClr val="003F7E"/>
                </a:solidFill>
              </a:rPr>
              <a:t>(určení míst pro nabídku a prodej zboží a služeb, úprava předzahrádek, zákaz podomního a pochůzkového prodeje)</a:t>
            </a:r>
          </a:p>
          <a:p>
            <a:pPr algn="just" eaLnBrk="1" hangingPunct="1"/>
            <a:r>
              <a:rPr lang="cs-CZ" altLang="cs-CZ" sz="2000">
                <a:solidFill>
                  <a:srgbClr val="003F7E"/>
                </a:solidFill>
              </a:rPr>
              <a:t>ustanovení § 23 zákona č. 13/1997 Sb., o pozemních komunikacích, ve znění pozdějších předpisů- určení míst podél místních komunikací, kde je možné parkovat za poplatek (</a:t>
            </a:r>
            <a:r>
              <a:rPr lang="cs-CZ" altLang="cs-CZ" sz="2000" b="1">
                <a:solidFill>
                  <a:srgbClr val="003F7E"/>
                </a:solidFill>
              </a:rPr>
              <a:t>placené stání</a:t>
            </a:r>
            <a:r>
              <a:rPr lang="cs-CZ" altLang="cs-CZ" sz="2000">
                <a:solidFill>
                  <a:srgbClr val="003F7E"/>
                </a:solidFill>
              </a:rPr>
              <a:t>)</a:t>
            </a:r>
          </a:p>
          <a:p>
            <a:pPr algn="just" eaLnBrk="1" hangingPunct="1"/>
            <a:r>
              <a:rPr lang="cs-CZ" altLang="cs-CZ" sz="2000">
                <a:solidFill>
                  <a:srgbClr val="003F7E"/>
                </a:solidFill>
              </a:rPr>
              <a:t>ustanovení § 27 zákona č. 13/1997 Sb., o pozemních komunikacích, ve znění pozdějších předpisů- určení úseků pozemních komunikací a přilehlých chodníků, kde se neprovádí odstraňování sněhu a náledí (</a:t>
            </a:r>
            <a:r>
              <a:rPr lang="cs-CZ" altLang="cs-CZ" sz="2000" b="1">
                <a:solidFill>
                  <a:srgbClr val="003F7E"/>
                </a:solidFill>
              </a:rPr>
              <a:t>zimní údržba</a:t>
            </a:r>
            <a:r>
              <a:rPr lang="cs-CZ" altLang="cs-CZ" sz="2000">
                <a:solidFill>
                  <a:srgbClr val="003F7E"/>
                </a:solidFill>
              </a:rPr>
              <a:t>)</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072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Vydávání právních předpisů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a jejich kontrola</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Právní předpisy obcí jsou schvalovány příslušným orgánem- </a:t>
            </a:r>
            <a:r>
              <a:rPr lang="cs-CZ" altLang="cs-CZ" sz="2000">
                <a:solidFill>
                  <a:srgbClr val="003F7E"/>
                </a:solidFill>
              </a:rPr>
              <a:t>OZV zastupitelstvem obce, nařízení radou obce (nebo zastupitelstvem, není-li rada zřízena), podepsány starostou a místostarostou a publikovány ve Sbírce právních předpisů ÚSC</a:t>
            </a:r>
          </a:p>
          <a:p>
            <a:pPr algn="just" eaLnBrk="1" hangingPunct="1"/>
            <a:r>
              <a:rPr lang="cs-CZ" altLang="cs-CZ" sz="2000">
                <a:solidFill>
                  <a:srgbClr val="003F7E"/>
                </a:solidFill>
              </a:rPr>
              <a:t>Účinnosti nabývají 15. dnem po vyhlášení se Sbírce, není-li stanoveno pozdější datum; dřívější datum účinnosti je možné jen ve výjimečných případech (následujícím dnem v případě naléhavého obecného zájmu; v den publikace v případě ohrožení života, zdraví, majetku nebo životního prostředí)</a:t>
            </a:r>
          </a:p>
          <a:p>
            <a:pPr algn="just" eaLnBrk="1" hangingPunct="1"/>
            <a:r>
              <a:rPr lang="cs-CZ" altLang="cs-CZ" sz="2000" b="1">
                <a:solidFill>
                  <a:srgbClr val="003F7E"/>
                </a:solidFill>
              </a:rPr>
              <a:t>Na úřední desce je nutné informovat o zveřejnění předpisu ve Sbírce</a:t>
            </a:r>
          </a:p>
          <a:p>
            <a:pPr algn="just" eaLnBrk="1" hangingPunct="1"/>
            <a:r>
              <a:rPr lang="cs-CZ" altLang="cs-CZ" sz="2000">
                <a:solidFill>
                  <a:srgbClr val="003F7E"/>
                </a:solidFill>
              </a:rPr>
              <a:t>Příslušný orgán může v případě shledání rozporou předpisu se zákonem vyzvat obec k nápravě. Nebude-li tak učiněno, je věc předložena Ústavnímu soudu ke zrušení.</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940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Dozor a kontrola</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rPr>
              <a:t>Obce podléhají dozorové (předběžné) a kontrolní (následné) pravomoci jak v samostatné, tak i v přenesené působnosti.</a:t>
            </a:r>
          </a:p>
          <a:p>
            <a:pPr algn="just" eaLnBrk="1" hangingPunct="1"/>
            <a:r>
              <a:rPr lang="cs-CZ" altLang="cs-CZ" sz="2000">
                <a:solidFill>
                  <a:srgbClr val="003F7E"/>
                </a:solidFill>
              </a:rPr>
              <a:t>V oblasti </a:t>
            </a:r>
            <a:r>
              <a:rPr lang="cs-CZ" altLang="cs-CZ" sz="2000" b="1">
                <a:solidFill>
                  <a:srgbClr val="003F7E"/>
                </a:solidFill>
              </a:rPr>
              <a:t>samostatné působnosti </a:t>
            </a:r>
            <a:r>
              <a:rPr lang="cs-CZ" altLang="cs-CZ" sz="2000">
                <a:solidFill>
                  <a:srgbClr val="003F7E"/>
                </a:solidFill>
              </a:rPr>
              <a:t>je nadřízeným orgánem Ministerstvo vnitra, v oblasti </a:t>
            </a:r>
            <a:r>
              <a:rPr lang="cs-CZ" altLang="cs-CZ" sz="2000" b="1">
                <a:solidFill>
                  <a:srgbClr val="003F7E"/>
                </a:solidFill>
              </a:rPr>
              <a:t>přenesené působnosti </a:t>
            </a:r>
            <a:r>
              <a:rPr lang="cs-CZ" altLang="cs-CZ" sz="2000">
                <a:solidFill>
                  <a:srgbClr val="003F7E"/>
                </a:solidFill>
              </a:rPr>
              <a:t>krajský úřad.</a:t>
            </a:r>
          </a:p>
          <a:p>
            <a:pPr algn="just" eaLnBrk="1" hangingPunct="1"/>
            <a:r>
              <a:rPr lang="cs-CZ" altLang="cs-CZ" sz="2000">
                <a:solidFill>
                  <a:srgbClr val="003F7E"/>
                </a:solidFill>
              </a:rPr>
              <a:t>Kontrolují se vydané právní předpisy (OZV a nařízení), přijatá usnesení, výkon státní správy, dochází k přezkumu hospodaření.</a:t>
            </a:r>
          </a:p>
          <a:p>
            <a:pPr algn="just" eaLnBrk="1" hangingPunct="1"/>
            <a:r>
              <a:rPr lang="cs-CZ" altLang="cs-CZ" sz="2000">
                <a:solidFill>
                  <a:srgbClr val="003F7E"/>
                </a:solidFill>
              </a:rPr>
              <a:t>V oblasti samostatné působnosti jsou však možnosti zásahu omezené (respektuje se právo obcí na samosprávu).</a:t>
            </a:r>
          </a:p>
          <a:p>
            <a:pPr algn="just" eaLnBrk="1" hangingPunct="1"/>
            <a:r>
              <a:rPr lang="cs-CZ" altLang="cs-CZ" sz="2000">
                <a:solidFill>
                  <a:srgbClr val="003F7E"/>
                </a:solidFill>
              </a:rPr>
              <a:t>V oblasti přenesené působnosti je možnost zásahu širší, neboť se velmi často postupuje dle správního řádu, kdy krajský úřad plní funkci odvolacího orgánu.</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154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CFAFD-31ED-906A-09A1-E87FD2C1800A}"/>
              </a:ext>
            </a:extLst>
          </p:cNvPr>
          <p:cNvSpPr>
            <a:spLocks noGrp="1"/>
          </p:cNvSpPr>
          <p:nvPr>
            <p:ph type="title"/>
          </p:nvPr>
        </p:nvSpPr>
        <p:spPr/>
        <p:txBody>
          <a:bodyPr/>
          <a:lstStyle/>
          <a:p>
            <a:pPr algn="l"/>
            <a:r>
              <a:rPr lang="cs-CZ" sz="4000"/>
              <a:t>Právnické osoby obcí</a:t>
            </a:r>
          </a:p>
        </p:txBody>
      </p:sp>
      <p:sp>
        <p:nvSpPr>
          <p:cNvPr id="3" name="Zástupný text 2">
            <a:extLst>
              <a:ext uri="{FF2B5EF4-FFF2-40B4-BE49-F238E27FC236}">
                <a16:creationId xmlns:a16="http://schemas.microsoft.com/office/drawing/2014/main" id="{6224ED79-CC46-7EA3-1536-B5F6401809FA}"/>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648412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FDD7D-E0CD-657C-A488-008ED39C9F44}"/>
              </a:ext>
            </a:extLst>
          </p:cNvPr>
          <p:cNvSpPr>
            <a:spLocks noGrp="1"/>
          </p:cNvSpPr>
          <p:nvPr>
            <p:ph type="title"/>
          </p:nvPr>
        </p:nvSpPr>
        <p:spPr/>
        <p:txBody>
          <a:bodyPr/>
          <a:lstStyle/>
          <a:p>
            <a:r>
              <a:rPr lang="cs-CZ"/>
              <a:t>Dobrovolný svazek obcí</a:t>
            </a:r>
          </a:p>
        </p:txBody>
      </p:sp>
      <p:sp>
        <p:nvSpPr>
          <p:cNvPr id="3" name="Zástupný obsah 2">
            <a:extLst>
              <a:ext uri="{FF2B5EF4-FFF2-40B4-BE49-F238E27FC236}">
                <a16:creationId xmlns:a16="http://schemas.microsoft.com/office/drawing/2014/main" id="{59E4F7BE-9125-38B8-F883-A32BCF1B15D0}"/>
              </a:ext>
            </a:extLst>
          </p:cNvPr>
          <p:cNvSpPr>
            <a:spLocks noGrp="1"/>
          </p:cNvSpPr>
          <p:nvPr>
            <p:ph idx="1"/>
          </p:nvPr>
        </p:nvSpPr>
        <p:spPr/>
        <p:txBody>
          <a:bodyPr>
            <a:normAutofit/>
          </a:bodyPr>
          <a:lstStyle/>
          <a:p>
            <a:r>
              <a:rPr lang="cs-CZ" sz="2000" dirty="0"/>
              <a:t>Jde o právnickou osobu tvořenou výlučně obcemi za účelem ochrany a prosazování společných zájmů</a:t>
            </a:r>
            <a:endParaRPr lang="cs-CZ" sz="2000" dirty="0">
              <a:ea typeface="Tahoma"/>
              <a:cs typeface="Tahoma"/>
            </a:endParaRPr>
          </a:p>
          <a:p>
            <a:endParaRPr lang="cs-CZ" sz="2000" dirty="0"/>
          </a:p>
          <a:p>
            <a:r>
              <a:rPr lang="cs-CZ" sz="2000" dirty="0"/>
              <a:t>Rejstřík DSO vede krajský úřad (je nutné hlásit změny)</a:t>
            </a:r>
            <a:endParaRPr lang="cs-CZ" sz="2000" dirty="0">
              <a:ea typeface="Tahoma"/>
              <a:cs typeface="Tahoma"/>
            </a:endParaRPr>
          </a:p>
          <a:p>
            <a:endParaRPr lang="cs-CZ" sz="2000" dirty="0"/>
          </a:p>
          <a:p>
            <a:r>
              <a:rPr lang="cs-CZ" sz="2000" dirty="0"/>
              <a:t>Předmětem činnosti DSO mohou být pouze činnosti uvedené v zákoně (např. provoz škol, kulturních zařízení, správa technické infrastruktury, správa majetku obce apod.)</a:t>
            </a:r>
            <a:endParaRPr lang="cs-CZ" sz="2000" dirty="0">
              <a:ea typeface="Tahoma"/>
              <a:cs typeface="Tahoma"/>
            </a:endParaRPr>
          </a:p>
          <a:p>
            <a:endParaRPr lang="cs-CZ" sz="2000" dirty="0"/>
          </a:p>
          <a:p>
            <a:r>
              <a:rPr lang="cs-CZ" sz="2000" dirty="0"/>
              <a:t>Hospodaření DSO podléhá přezkumu hospodaření obdobně jako u obcí</a:t>
            </a:r>
            <a:endParaRPr lang="cs-CZ" sz="2000" dirty="0">
              <a:ea typeface="Tahoma"/>
              <a:cs typeface="Tahoma"/>
            </a:endParaRPr>
          </a:p>
          <a:p>
            <a:endParaRPr lang="cs-CZ" sz="2000">
              <a:ea typeface="Tahoma"/>
              <a:cs typeface="Tahoma"/>
            </a:endParaRPr>
          </a:p>
          <a:p>
            <a:endParaRPr lang="cs-CZ" sz="2000">
              <a:ea typeface="+mn-lt"/>
              <a:cs typeface="+mn-lt"/>
            </a:endParaRPr>
          </a:p>
        </p:txBody>
      </p:sp>
    </p:spTree>
    <p:extLst>
      <p:ext uri="{BB962C8B-B14F-4D97-AF65-F5344CB8AC3E}">
        <p14:creationId xmlns:p14="http://schemas.microsoft.com/office/powerpoint/2010/main" val="1760873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DDEB56-F780-0B26-A06A-E14EDD5E16D5}"/>
              </a:ext>
            </a:extLst>
          </p:cNvPr>
          <p:cNvSpPr>
            <a:spLocks noGrp="1"/>
          </p:cNvSpPr>
          <p:nvPr>
            <p:ph type="title"/>
          </p:nvPr>
        </p:nvSpPr>
        <p:spPr/>
        <p:txBody>
          <a:bodyPr/>
          <a:lstStyle/>
          <a:p>
            <a:r>
              <a:rPr lang="cs-CZ"/>
              <a:t>Právnické osoby obcí</a:t>
            </a:r>
          </a:p>
        </p:txBody>
      </p:sp>
      <p:sp>
        <p:nvSpPr>
          <p:cNvPr id="3" name="Zástupný obsah 2">
            <a:extLst>
              <a:ext uri="{FF2B5EF4-FFF2-40B4-BE49-F238E27FC236}">
                <a16:creationId xmlns:a16="http://schemas.microsoft.com/office/drawing/2014/main" id="{5DB6C2AF-A572-812A-AB2B-82433F4DFCFE}"/>
              </a:ext>
            </a:extLst>
          </p:cNvPr>
          <p:cNvSpPr>
            <a:spLocks noGrp="1"/>
          </p:cNvSpPr>
          <p:nvPr>
            <p:ph idx="1"/>
          </p:nvPr>
        </p:nvSpPr>
        <p:spPr/>
        <p:txBody>
          <a:bodyPr>
            <a:normAutofit fontScale="92500" lnSpcReduction="10000"/>
          </a:bodyPr>
          <a:lstStyle/>
          <a:p>
            <a:r>
              <a:rPr lang="cs-CZ"/>
              <a:t>Obec může založit právnické osoby, anebo v nich mít majetkovou účast, a to buď sama nebo s jinou osobou</a:t>
            </a:r>
          </a:p>
          <a:p>
            <a:r>
              <a:rPr lang="cs-CZ"/>
              <a:t>Jde jak o právnické osoby dle zákona o obchodních korporacích, zejména </a:t>
            </a:r>
            <a:r>
              <a:rPr lang="cs-CZ" b="1"/>
              <a:t>akciové společnosti </a:t>
            </a:r>
            <a:r>
              <a:rPr lang="cs-CZ"/>
              <a:t>a </a:t>
            </a:r>
            <a:r>
              <a:rPr lang="cs-CZ" b="1"/>
              <a:t>společnosti s ručením omezeným</a:t>
            </a:r>
          </a:p>
          <a:p>
            <a:r>
              <a:rPr lang="cs-CZ"/>
              <a:t>Obec může být členem </a:t>
            </a:r>
            <a:r>
              <a:rPr lang="cs-CZ" b="1"/>
              <a:t>zapsaného spolku</a:t>
            </a:r>
          </a:p>
          <a:p>
            <a:r>
              <a:rPr lang="cs-CZ"/>
              <a:t>Obec může zřídit </a:t>
            </a:r>
            <a:r>
              <a:rPr lang="cs-CZ" b="1"/>
              <a:t>příspěvkové organizace </a:t>
            </a:r>
            <a:r>
              <a:rPr lang="cs-CZ"/>
              <a:t>a </a:t>
            </a:r>
            <a:r>
              <a:rPr lang="cs-CZ" b="1"/>
              <a:t>organizační složky</a:t>
            </a:r>
          </a:p>
          <a:p>
            <a:endParaRPr lang="cs-CZ"/>
          </a:p>
        </p:txBody>
      </p:sp>
    </p:spTree>
    <p:extLst>
      <p:ext uri="{BB962C8B-B14F-4D97-AF65-F5344CB8AC3E}">
        <p14:creationId xmlns:p14="http://schemas.microsoft.com/office/powerpoint/2010/main" val="380312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Územní samospráva v ČR</a:t>
            </a:r>
          </a:p>
        </p:txBody>
      </p:sp>
      <p:sp>
        <p:nvSpPr>
          <p:cNvPr id="8195" name="Rectangle 3"/>
          <p:cNvSpPr>
            <a:spLocks noGrp="1" noChangeArrowheads="1"/>
          </p:cNvSpPr>
          <p:nvPr>
            <p:ph type="body" sz="half" idx="2"/>
          </p:nvPr>
        </p:nvSpPr>
        <p:spPr>
          <a:xfrm>
            <a:off x="533400" y="1752600"/>
            <a:ext cx="7924800" cy="4844752"/>
          </a:xfrm>
        </p:spPr>
        <p:txBody>
          <a:bodyPr>
            <a:normAutofit lnSpcReduction="10000"/>
          </a:bodyPr>
          <a:lstStyle/>
          <a:p>
            <a:pPr algn="just" eaLnBrk="1" hangingPunct="1"/>
            <a:r>
              <a:rPr lang="cs-CZ" altLang="cs-CZ" sz="2000">
                <a:solidFill>
                  <a:srgbClr val="003F7E"/>
                </a:solidFill>
              </a:rPr>
              <a:t>Územní samosprávu v ČR vykonávají </a:t>
            </a:r>
            <a:r>
              <a:rPr lang="cs-CZ" altLang="cs-CZ" sz="2000" b="1">
                <a:solidFill>
                  <a:srgbClr val="003F7E"/>
                </a:solidFill>
              </a:rPr>
              <a:t>obce</a:t>
            </a:r>
            <a:r>
              <a:rPr lang="cs-CZ" altLang="cs-CZ" sz="2000">
                <a:solidFill>
                  <a:srgbClr val="003F7E"/>
                </a:solidFill>
              </a:rPr>
              <a:t> jako územně samosprávné celky a </a:t>
            </a:r>
            <a:r>
              <a:rPr lang="cs-CZ" altLang="cs-CZ" sz="2000" b="1">
                <a:solidFill>
                  <a:srgbClr val="003F7E"/>
                </a:solidFill>
              </a:rPr>
              <a:t>kraje</a:t>
            </a:r>
            <a:r>
              <a:rPr lang="cs-CZ" altLang="cs-CZ" sz="2000">
                <a:solidFill>
                  <a:srgbClr val="003F7E"/>
                </a:solidFill>
              </a:rPr>
              <a:t> jako vyšší územně samosprávné celky</a:t>
            </a:r>
          </a:p>
          <a:p>
            <a:pPr algn="just" eaLnBrk="1" hangingPunct="1"/>
            <a:endParaRPr lang="cs-CZ" altLang="cs-CZ" sz="2000">
              <a:solidFill>
                <a:srgbClr val="003F7E"/>
              </a:solidFill>
            </a:endParaRPr>
          </a:p>
          <a:p>
            <a:pPr algn="just" eaLnBrk="1" hangingPunct="1"/>
            <a:r>
              <a:rPr lang="cs-CZ" altLang="cs-CZ" sz="2000">
                <a:solidFill>
                  <a:srgbClr val="003F7E"/>
                </a:solidFill>
              </a:rPr>
              <a:t>ÚSC jsou veřejnoprávními korporacemi, kdy:</a:t>
            </a:r>
          </a:p>
          <a:p>
            <a:pPr lvl="1" algn="just" eaLnBrk="1" hangingPunct="1">
              <a:buFont typeface="Wingdings" panose="05000000000000000000" pitchFamily="2" charset="2"/>
              <a:buChar char="Ø"/>
            </a:pPr>
            <a:r>
              <a:rPr lang="cs-CZ" altLang="cs-CZ" sz="1600">
                <a:solidFill>
                  <a:srgbClr val="003F7E"/>
                </a:solidFill>
              </a:rPr>
              <a:t>jsou samostatnými právnickými osobami,</a:t>
            </a:r>
          </a:p>
          <a:p>
            <a:pPr lvl="1" algn="just" eaLnBrk="1" hangingPunct="1">
              <a:buFont typeface="Wingdings" panose="05000000000000000000" pitchFamily="2" charset="2"/>
              <a:buChar char="Ø"/>
            </a:pPr>
            <a:r>
              <a:rPr lang="cs-CZ" altLang="cs-CZ" sz="1600">
                <a:solidFill>
                  <a:srgbClr val="003F7E"/>
                </a:solidFill>
              </a:rPr>
              <a:t>mají způsobilost k právním úkonům,</a:t>
            </a:r>
          </a:p>
          <a:p>
            <a:pPr lvl="1" algn="just" eaLnBrk="1" hangingPunct="1">
              <a:buFont typeface="Wingdings" panose="05000000000000000000" pitchFamily="2" charset="2"/>
              <a:buChar char="Ø"/>
            </a:pPr>
            <a:r>
              <a:rPr lang="cs-CZ" altLang="cs-CZ" sz="1600">
                <a:solidFill>
                  <a:srgbClr val="003F7E"/>
                </a:solidFill>
              </a:rPr>
              <a:t>mají svůj majetek, příjmy a výdaje,</a:t>
            </a:r>
          </a:p>
          <a:p>
            <a:pPr lvl="1" algn="just" eaLnBrk="1" hangingPunct="1">
              <a:buFont typeface="Wingdings" panose="05000000000000000000" pitchFamily="2" charset="2"/>
              <a:buChar char="Ø"/>
            </a:pPr>
            <a:r>
              <a:rPr lang="cs-CZ" altLang="cs-CZ" sz="1600">
                <a:solidFill>
                  <a:srgbClr val="003F7E"/>
                </a:solidFill>
              </a:rPr>
              <a:t>mohou se samostatně rozhodovat.</a:t>
            </a:r>
          </a:p>
          <a:p>
            <a:pPr algn="just" eaLnBrk="1" hangingPunct="1">
              <a:buFont typeface="Arial" panose="020B0604020202020204" pitchFamily="34" charset="0"/>
              <a:buChar char="•"/>
            </a:pPr>
            <a:endParaRPr lang="cs-CZ" altLang="cs-CZ" sz="2000">
              <a:solidFill>
                <a:srgbClr val="003F7E"/>
              </a:solidFill>
            </a:endParaRPr>
          </a:p>
          <a:p>
            <a:pPr algn="just" eaLnBrk="1" hangingPunct="1">
              <a:buFont typeface="Arial" panose="020B0604020202020204" pitchFamily="34" charset="0"/>
              <a:buChar char="•"/>
            </a:pPr>
            <a:r>
              <a:rPr lang="cs-CZ" altLang="cs-CZ" sz="2000">
                <a:solidFill>
                  <a:srgbClr val="003F7E"/>
                </a:solidFill>
              </a:rPr>
              <a:t>ÚSC vykonávají své právo na samosprávu (samostatná působnost), a vedle toho vykonávají státní správu, která je na ně přenesena (výkon přenesené působnosti) =&gt; </a:t>
            </a:r>
            <a:r>
              <a:rPr lang="cs-CZ" altLang="cs-CZ" sz="2000" b="1">
                <a:solidFill>
                  <a:srgbClr val="003F7E"/>
                </a:solidFill>
              </a:rPr>
              <a:t>spojený model výkonu veřejné správy</a:t>
            </a:r>
            <a:endParaRPr lang="cs-CZ" altLang="cs-CZ" sz="2000">
              <a:solidFill>
                <a:srgbClr val="003F7E"/>
              </a:solidFill>
            </a:endParaRPr>
          </a:p>
          <a:p>
            <a:pPr algn="just" eaLnBrk="1" hangingPunct="1">
              <a:buFont typeface="Arial" panose="020B0604020202020204" pitchFamily="34" charset="0"/>
              <a:buChar char="•"/>
            </a:pPr>
            <a:r>
              <a:rPr lang="cs-CZ" altLang="cs-CZ" sz="2000">
                <a:solidFill>
                  <a:srgbClr val="003F7E"/>
                </a:solidFill>
              </a:rPr>
              <a:t>Související problém- systémová podjatost</a:t>
            </a:r>
          </a:p>
          <a:p>
            <a:pPr algn="just" eaLnBrk="1" hangingPunct="1">
              <a:buFont typeface="Arial" panose="020B0604020202020204" pitchFamily="34" charset="0"/>
              <a:buChar char="•"/>
            </a:pPr>
            <a:r>
              <a:rPr lang="cs-CZ" altLang="cs-CZ" sz="2000" b="1">
                <a:solidFill>
                  <a:srgbClr val="003F7E"/>
                </a:solidFill>
              </a:rPr>
              <a:t>Samospráva nesmí zasahovat do výkonu státní správy</a:t>
            </a:r>
          </a:p>
          <a:p>
            <a:pPr lvl="1" algn="just" eaLnBrk="1" hangingPunct="1">
              <a:buFont typeface="Wingdings" panose="05000000000000000000" pitchFamily="2" charset="2"/>
              <a:buChar char="Ø"/>
            </a:pPr>
            <a:endParaRPr lang="cs-CZ" altLang="cs-CZ" sz="1600">
              <a:solidFill>
                <a:srgbClr val="003F7E"/>
              </a:solidFill>
              <a:latin typeface="Arial" panose="020B0604020202020204" pitchFamily="34" charset="0"/>
            </a:endParaRPr>
          </a:p>
          <a:p>
            <a:pPr lvl="1" algn="just" eaLnBrk="1" hangingPunct="1">
              <a:buFont typeface="Wingdings" panose="05000000000000000000" pitchFamily="2" charset="2"/>
              <a:buChar char="Ø"/>
            </a:pPr>
            <a:endParaRPr lang="cs-CZ" altLang="cs-CZ" sz="16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257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37AB0-A9E2-25E3-4865-C61E002646EC}"/>
              </a:ext>
            </a:extLst>
          </p:cNvPr>
          <p:cNvSpPr>
            <a:spLocks noGrp="1"/>
          </p:cNvSpPr>
          <p:nvPr>
            <p:ph type="title"/>
          </p:nvPr>
        </p:nvSpPr>
        <p:spPr/>
        <p:txBody>
          <a:bodyPr/>
          <a:lstStyle/>
          <a:p>
            <a:r>
              <a:rPr lang="cs-CZ"/>
              <a:t>Příspěvková organizace</a:t>
            </a:r>
          </a:p>
        </p:txBody>
      </p:sp>
      <p:sp>
        <p:nvSpPr>
          <p:cNvPr id="3" name="Zástupný obsah 2">
            <a:extLst>
              <a:ext uri="{FF2B5EF4-FFF2-40B4-BE49-F238E27FC236}">
                <a16:creationId xmlns:a16="http://schemas.microsoft.com/office/drawing/2014/main" id="{8CFA4F2A-1AA5-7C34-AFAD-7ED643FE2C02}"/>
              </a:ext>
            </a:extLst>
          </p:cNvPr>
          <p:cNvSpPr>
            <a:spLocks noGrp="1"/>
          </p:cNvSpPr>
          <p:nvPr>
            <p:ph idx="1"/>
          </p:nvPr>
        </p:nvSpPr>
        <p:spPr/>
        <p:txBody>
          <a:bodyPr>
            <a:normAutofit fontScale="85000" lnSpcReduction="20000"/>
          </a:bodyPr>
          <a:lstStyle/>
          <a:p>
            <a:r>
              <a:rPr lang="cs-CZ"/>
              <a:t>Jejich činnost se řídí zákonem č. 250/2000 Sb., o rozpočtových pravidlech územních rozpočtů</a:t>
            </a:r>
          </a:p>
          <a:p>
            <a:r>
              <a:rPr lang="cs-CZ"/>
              <a:t>Zřizují se pro takové </a:t>
            </a:r>
            <a:r>
              <a:rPr lang="cs-CZ" b="1"/>
              <a:t>činnosti</a:t>
            </a:r>
            <a:r>
              <a:rPr lang="cs-CZ"/>
              <a:t>, které jsou </a:t>
            </a:r>
            <a:r>
              <a:rPr lang="cs-CZ" b="1"/>
              <a:t>zpravidla neziskové </a:t>
            </a:r>
            <a:r>
              <a:rPr lang="cs-CZ"/>
              <a:t>a jejichž rozsah, struktura a složitost vyžadují samostatnou právní subjektivitu</a:t>
            </a:r>
          </a:p>
          <a:p>
            <a:r>
              <a:rPr lang="cs-CZ"/>
              <a:t>Zřizovatel vydá </a:t>
            </a:r>
            <a:r>
              <a:rPr lang="cs-CZ" b="1"/>
              <a:t>zřizovací listinu</a:t>
            </a:r>
          </a:p>
          <a:p>
            <a:r>
              <a:rPr lang="cs-CZ"/>
              <a:t>Příspěvková organizace má vlastní právní subjektivitu a hospodaří dle schváleného rozpočtu</a:t>
            </a:r>
          </a:p>
          <a:p>
            <a:r>
              <a:rPr lang="cs-CZ"/>
              <a:t>Hospodaří se svěřeným majetkem, nový majetek nabývá pro svého zřizovatele (tj. nemá svůj majetek)</a:t>
            </a:r>
          </a:p>
          <a:p>
            <a:endParaRPr lang="cs-CZ"/>
          </a:p>
        </p:txBody>
      </p:sp>
    </p:spTree>
    <p:extLst>
      <p:ext uri="{BB962C8B-B14F-4D97-AF65-F5344CB8AC3E}">
        <p14:creationId xmlns:p14="http://schemas.microsoft.com/office/powerpoint/2010/main" val="2559589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46AE6-8497-6610-2AEE-01C96C9B1BAC}"/>
              </a:ext>
            </a:extLst>
          </p:cNvPr>
          <p:cNvSpPr>
            <a:spLocks noGrp="1"/>
          </p:cNvSpPr>
          <p:nvPr>
            <p:ph type="title"/>
          </p:nvPr>
        </p:nvSpPr>
        <p:spPr/>
        <p:txBody>
          <a:bodyPr/>
          <a:lstStyle/>
          <a:p>
            <a:r>
              <a:rPr lang="cs-CZ"/>
              <a:t>Výkon práv vůči právnickým osobám</a:t>
            </a:r>
          </a:p>
        </p:txBody>
      </p:sp>
      <p:sp>
        <p:nvSpPr>
          <p:cNvPr id="3" name="Zástupný obsah 2">
            <a:extLst>
              <a:ext uri="{FF2B5EF4-FFF2-40B4-BE49-F238E27FC236}">
                <a16:creationId xmlns:a16="http://schemas.microsoft.com/office/drawing/2014/main" id="{C4975BCE-8199-1E1D-2121-758C1920304B}"/>
              </a:ext>
            </a:extLst>
          </p:cNvPr>
          <p:cNvSpPr>
            <a:spLocks noGrp="1"/>
          </p:cNvSpPr>
          <p:nvPr>
            <p:ph idx="1"/>
          </p:nvPr>
        </p:nvSpPr>
        <p:spPr/>
        <p:txBody>
          <a:bodyPr>
            <a:normAutofit fontScale="77500" lnSpcReduction="20000"/>
          </a:bodyPr>
          <a:lstStyle/>
          <a:p>
            <a:r>
              <a:rPr lang="cs-CZ" b="1" dirty="0"/>
              <a:t>Obchodní společnosti:</a:t>
            </a:r>
          </a:p>
          <a:p>
            <a:r>
              <a:rPr lang="cs-CZ" dirty="0"/>
              <a:t>Zastupitelstvo rozhoduje o založení a zrušení společnosti</a:t>
            </a:r>
          </a:p>
          <a:p>
            <a:r>
              <a:rPr lang="cs-CZ" dirty="0"/>
              <a:t>Pokud </a:t>
            </a:r>
            <a:r>
              <a:rPr lang="cs-CZ" b="1" dirty="0"/>
              <a:t>obec není jediným společníkem</a:t>
            </a:r>
            <a:r>
              <a:rPr lang="cs-CZ" dirty="0"/>
              <a:t>, zástupce obce na valnou hromadu deleguje zastupitelstvo obce</a:t>
            </a:r>
          </a:p>
          <a:p>
            <a:r>
              <a:rPr lang="cs-CZ" dirty="0"/>
              <a:t>Pokud </a:t>
            </a:r>
            <a:r>
              <a:rPr lang="cs-CZ" b="1" dirty="0"/>
              <a:t>obec je jediným společníkem</a:t>
            </a:r>
            <a:r>
              <a:rPr lang="cs-CZ" dirty="0"/>
              <a:t>, pravomoci valné hromady vykonává rada obce (starosta, pokud se rada nevolí)</a:t>
            </a:r>
          </a:p>
          <a:p>
            <a:r>
              <a:rPr lang="cs-CZ" b="1" dirty="0"/>
              <a:t>Příspěvková organizace:</a:t>
            </a:r>
          </a:p>
          <a:p>
            <a:r>
              <a:rPr lang="cs-CZ" dirty="0"/>
              <a:t>Zastupitelstvo rozhoduje o zřízení a zrušení organizace</a:t>
            </a:r>
          </a:p>
          <a:p>
            <a:r>
              <a:rPr lang="cs-CZ" dirty="0"/>
              <a:t>Úkoly zřizovatele plní rada obce (starosta, pokud se rada nevolí)</a:t>
            </a:r>
          </a:p>
          <a:p>
            <a:endParaRPr lang="cs-CZ" dirty="0"/>
          </a:p>
        </p:txBody>
      </p:sp>
    </p:spTree>
    <p:extLst>
      <p:ext uri="{BB962C8B-B14F-4D97-AF65-F5344CB8AC3E}">
        <p14:creationId xmlns:p14="http://schemas.microsoft.com/office/powerpoint/2010/main" val="1753949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E369D3-EC09-7CF0-F5CB-B623A321BA29}"/>
              </a:ext>
            </a:extLst>
          </p:cNvPr>
          <p:cNvSpPr>
            <a:spLocks noGrp="1"/>
          </p:cNvSpPr>
          <p:nvPr>
            <p:ph type="title"/>
          </p:nvPr>
        </p:nvSpPr>
        <p:spPr/>
        <p:txBody>
          <a:bodyPr/>
          <a:lstStyle/>
          <a:p>
            <a:pPr algn="l"/>
            <a:r>
              <a:rPr lang="cs-CZ" sz="4000"/>
              <a:t>Veřejné opatrovnictví a</a:t>
            </a:r>
            <a:br>
              <a:rPr lang="cs-CZ" sz="4000"/>
            </a:br>
            <a:r>
              <a:rPr lang="cs-CZ" sz="4000"/>
              <a:t>veřejné sbírky</a:t>
            </a:r>
          </a:p>
        </p:txBody>
      </p:sp>
      <p:sp>
        <p:nvSpPr>
          <p:cNvPr id="3" name="Zástupný text 2">
            <a:extLst>
              <a:ext uri="{FF2B5EF4-FFF2-40B4-BE49-F238E27FC236}">
                <a16:creationId xmlns:a16="http://schemas.microsoft.com/office/drawing/2014/main" id="{95900957-BCDA-F4D3-C517-8EA11B885EC4}"/>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56255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Veřejné opatrovnictví</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fontScale="92500"/>
          </a:bodyPr>
          <a:lstStyle/>
          <a:p>
            <a:pPr algn="just"/>
            <a:r>
              <a:rPr lang="cs-CZ" altLang="cs-CZ" sz="1600" b="1" dirty="0">
                <a:solidFill>
                  <a:srgbClr val="003F7E"/>
                </a:solidFill>
                <a:latin typeface="Tahoma"/>
                <a:ea typeface="Tahoma"/>
                <a:cs typeface="Tahoma"/>
              </a:rPr>
              <a:t>Právní úprava</a:t>
            </a:r>
            <a:endParaRPr lang="cs-CZ" dirty="0"/>
          </a:p>
          <a:p>
            <a:pPr algn="just"/>
            <a:r>
              <a:rPr lang="cs-CZ" altLang="cs-CZ" sz="1600" dirty="0">
                <a:solidFill>
                  <a:srgbClr val="003F7E"/>
                </a:solidFill>
                <a:latin typeface="Tahoma"/>
                <a:ea typeface="Tahoma"/>
                <a:cs typeface="Tahoma"/>
              </a:rPr>
              <a:t>občanský zákoník - § 55, § 468, § 471 odst. 2 a 3</a:t>
            </a:r>
            <a:endParaRPr lang="cs-CZ" altLang="cs-CZ" sz="1600" b="1" dirty="0">
              <a:solidFill>
                <a:srgbClr val="003F7E"/>
              </a:solidFill>
            </a:endParaRPr>
          </a:p>
          <a:p>
            <a:pPr algn="just"/>
            <a:r>
              <a:rPr lang="cs-CZ" altLang="cs-CZ" sz="1600" dirty="0">
                <a:solidFill>
                  <a:srgbClr val="003F7E"/>
                </a:solidFill>
                <a:latin typeface="Tahoma"/>
                <a:ea typeface="Tahoma"/>
                <a:cs typeface="Tahoma"/>
              </a:rPr>
              <a:t>zákon č. 372/2011 Sb., o zdravotních službách a podmínkách jejich poskytování</a:t>
            </a:r>
            <a:endParaRPr lang="cs-CZ" altLang="cs-CZ" sz="1600" dirty="0">
              <a:solidFill>
                <a:srgbClr val="003F7E"/>
              </a:solidFill>
            </a:endParaRPr>
          </a:p>
          <a:p>
            <a:pPr algn="just"/>
            <a:r>
              <a:rPr lang="cs-CZ" altLang="cs-CZ" sz="1600" dirty="0">
                <a:solidFill>
                  <a:srgbClr val="003F7E"/>
                </a:solidFill>
                <a:latin typeface="Tahoma"/>
                <a:ea typeface="Tahoma"/>
                <a:cs typeface="Tahoma"/>
              </a:rPr>
              <a:t>zákon č. 108/2006 Sb., o sociálních službách</a:t>
            </a:r>
          </a:p>
          <a:p>
            <a:pPr algn="just"/>
            <a:r>
              <a:rPr lang="cs-CZ" altLang="cs-CZ" sz="1600" dirty="0">
                <a:solidFill>
                  <a:srgbClr val="003F7E"/>
                </a:solidFill>
                <a:latin typeface="Tahoma"/>
                <a:ea typeface="Tahoma"/>
                <a:cs typeface="Tahoma"/>
              </a:rPr>
              <a:t>správní řád (§ 17 povinnost veřejného opatrovníka vést spisovou dokumentaci)</a:t>
            </a:r>
          </a:p>
          <a:p>
            <a:pPr algn="just"/>
            <a:r>
              <a:rPr lang="cs-CZ" altLang="cs-CZ" sz="1600" dirty="0">
                <a:solidFill>
                  <a:srgbClr val="003F7E"/>
                </a:solidFill>
                <a:latin typeface="Tahoma"/>
                <a:ea typeface="Tahoma"/>
                <a:cs typeface="Tahoma"/>
              </a:rPr>
              <a:t>zákon č. 129/2000 Sb., o krajích (§ 67 kontrola výkonu přenesené působnosti obce)</a:t>
            </a:r>
          </a:p>
          <a:p>
            <a:pPr algn="just"/>
            <a:r>
              <a:rPr lang="cs-CZ" altLang="cs-CZ" sz="1600" dirty="0">
                <a:solidFill>
                  <a:srgbClr val="003F7E"/>
                </a:solidFill>
                <a:latin typeface="Tahoma"/>
                <a:ea typeface="Tahoma"/>
                <a:cs typeface="Tahoma"/>
              </a:rPr>
              <a:t>webové stránky MPSV, MV, MS a Veřejného ochránce práv</a:t>
            </a:r>
            <a:endParaRPr lang="cs-CZ" altLang="cs-CZ" sz="1600" dirty="0">
              <a:solidFill>
                <a:srgbClr val="003F7E"/>
              </a:solidFill>
            </a:endParaRPr>
          </a:p>
          <a:p>
            <a:pPr algn="just"/>
            <a:endParaRPr lang="cs-CZ" altLang="cs-CZ" sz="1600">
              <a:solidFill>
                <a:srgbClr val="003F7E"/>
              </a:solidFill>
            </a:endParaRPr>
          </a:p>
          <a:p>
            <a:pPr algn="just"/>
            <a:r>
              <a:rPr lang="cs-CZ" altLang="cs-CZ" sz="1600" b="1" dirty="0">
                <a:solidFill>
                  <a:srgbClr val="003F7E"/>
                </a:solidFill>
                <a:latin typeface="Tahoma"/>
                <a:ea typeface="Tahoma"/>
                <a:cs typeface="Tahoma"/>
              </a:rPr>
              <a:t>Řízení o jmenování obce veřejným opatrovníkem</a:t>
            </a:r>
          </a:p>
          <a:p>
            <a:pPr algn="just"/>
            <a:r>
              <a:rPr lang="cs-CZ" altLang="cs-CZ" sz="1600" dirty="0">
                <a:solidFill>
                  <a:srgbClr val="003F7E"/>
                </a:solidFill>
                <a:latin typeface="Tahoma"/>
                <a:ea typeface="Tahoma"/>
                <a:cs typeface="Tahoma"/>
              </a:rPr>
              <a:t>pravomocným rozhodnutím soudu o jmenování obce veřejným opatrovníkem (VO)</a:t>
            </a:r>
          </a:p>
          <a:p>
            <a:pPr algn="just"/>
            <a:r>
              <a:rPr lang="cs-CZ" altLang="cs-CZ" sz="1600" dirty="0">
                <a:solidFill>
                  <a:srgbClr val="003F7E"/>
                </a:solidFill>
                <a:latin typeface="Tahoma"/>
                <a:ea typeface="Tahoma"/>
                <a:cs typeface="Tahoma"/>
              </a:rPr>
              <a:t>soud jmenuje tu obec, ve které má </a:t>
            </a:r>
            <a:r>
              <a:rPr lang="cs-CZ" altLang="cs-CZ" sz="1600" dirty="0" err="1">
                <a:solidFill>
                  <a:srgbClr val="003F7E"/>
                </a:solidFill>
                <a:latin typeface="Tahoma"/>
                <a:ea typeface="Tahoma"/>
                <a:cs typeface="Tahoma"/>
              </a:rPr>
              <a:t>opatrovanec</a:t>
            </a:r>
            <a:r>
              <a:rPr lang="cs-CZ" altLang="cs-CZ" sz="1600" dirty="0">
                <a:solidFill>
                  <a:srgbClr val="003F7E"/>
                </a:solidFill>
                <a:latin typeface="Tahoma"/>
                <a:ea typeface="Tahoma"/>
                <a:cs typeface="Tahoma"/>
              </a:rPr>
              <a:t> bydliště (místo, ve kterém osoba bydlí s úmyslem se na tomto místě trvale zdržovat bez ohledu na jeho trvalý pobyt)</a:t>
            </a:r>
            <a:endParaRPr lang="cs-CZ" dirty="0"/>
          </a:p>
          <a:p>
            <a:pPr algn="just"/>
            <a:r>
              <a:rPr lang="cs-CZ" altLang="cs-CZ" sz="1600" dirty="0">
                <a:solidFill>
                  <a:srgbClr val="003F7E"/>
                </a:solidFill>
                <a:latin typeface="Tahoma"/>
                <a:ea typeface="Tahoma"/>
                <a:cs typeface="Tahoma"/>
              </a:rPr>
              <a:t>jmenování obce není vázáno na její souhlas (§471 odst. 3 OZ)</a:t>
            </a:r>
          </a:p>
          <a:p>
            <a:pPr algn="just"/>
            <a:r>
              <a:rPr lang="cs-CZ" altLang="cs-CZ" sz="1600" dirty="0">
                <a:solidFill>
                  <a:srgbClr val="003F7E"/>
                </a:solidFill>
                <a:latin typeface="Tahoma"/>
                <a:ea typeface="Tahoma"/>
                <a:cs typeface="Tahoma"/>
              </a:rPr>
              <a:t>soud vystaví listinu o jmenování opatrovníka</a:t>
            </a:r>
          </a:p>
          <a:p>
            <a:pPr algn="just"/>
            <a:r>
              <a:rPr lang="cs-CZ" altLang="cs-CZ" sz="1600" dirty="0">
                <a:solidFill>
                  <a:srgbClr val="003F7E"/>
                </a:solidFill>
                <a:latin typeface="Tahoma"/>
                <a:ea typeface="Tahoma"/>
                <a:cs typeface="Tahoma"/>
              </a:rPr>
              <a:t>VO vykonává starosta nebo jím pověřený zaměstnanec obce (od 1. 7. 2017 musí mít zkoušku odborné způsobilosti - vyhláška č. 173/2017 Sb.)</a:t>
            </a:r>
            <a:endParaRPr lang="cs-CZ" altLang="cs-CZ" sz="1600" dirty="0">
              <a:solidFill>
                <a:srgbClr val="003F7E"/>
              </a:solidFill>
            </a:endParaRPr>
          </a:p>
          <a:p>
            <a:pPr algn="just"/>
            <a:r>
              <a:rPr lang="cs-CZ" sz="1600" dirty="0">
                <a:solidFill>
                  <a:srgbClr val="003F7E"/>
                </a:solidFill>
                <a:latin typeface="Tahoma"/>
                <a:ea typeface="Tahoma"/>
                <a:cs typeface="Tahoma"/>
              </a:rPr>
              <a:t>povinností VO je vést spisovou dokumentaci v listinné či elektronické podobě</a:t>
            </a:r>
            <a:endParaRPr lang="en-US" sz="1600" dirty="0">
              <a:latin typeface="Tahoma"/>
              <a:ea typeface="Tahoma"/>
              <a:cs typeface="Tahoma"/>
            </a:endParaRPr>
          </a:p>
          <a:p>
            <a:pPr algn="just"/>
            <a:endParaRPr lang="cs-CZ" altLang="cs-CZ" sz="1600">
              <a:solidFill>
                <a:srgbClr val="003F7E"/>
              </a:solidFill>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71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Veřejné opatrovnictví</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1600">
                <a:solidFill>
                  <a:srgbClr val="003F7E"/>
                </a:solidFill>
                <a:latin typeface="Tahoma"/>
                <a:ea typeface="Tahoma"/>
                <a:cs typeface="Tahoma"/>
              </a:rPr>
              <a:t>výkon VO člověku s omezenou svéprávností, který nemůže  samostatně vystupovat v právních vztazích (§ 57 odst. 1 OZ - omezení svéprávnosti pro duševní poruchu)</a:t>
            </a:r>
          </a:p>
          <a:p>
            <a:pPr algn="just"/>
            <a:r>
              <a:rPr lang="cs-CZ" altLang="cs-CZ" sz="1600">
                <a:solidFill>
                  <a:srgbClr val="003F7E"/>
                </a:solidFill>
                <a:latin typeface="Tahoma"/>
                <a:ea typeface="Tahoma"/>
                <a:cs typeface="Tahoma"/>
              </a:rPr>
              <a:t>výkon VO osobám bez omezení svéprávnosti, ale v nepříznivé sociální situaci</a:t>
            </a:r>
          </a:p>
          <a:p>
            <a:pPr algn="just"/>
            <a:endParaRPr lang="cs-CZ" altLang="cs-CZ" sz="1600" b="1">
              <a:solidFill>
                <a:srgbClr val="003F7E"/>
              </a:solidFill>
              <a:latin typeface="Tahoma"/>
              <a:ea typeface="Tahoma"/>
              <a:cs typeface="Tahoma"/>
            </a:endParaRPr>
          </a:p>
          <a:p>
            <a:pPr algn="just"/>
            <a:r>
              <a:rPr lang="cs-CZ" altLang="cs-CZ" sz="1600" b="1">
                <a:solidFill>
                  <a:srgbClr val="003F7E"/>
                </a:solidFill>
                <a:latin typeface="Tahoma"/>
                <a:ea typeface="Tahoma"/>
                <a:cs typeface="Tahoma"/>
              </a:rPr>
              <a:t>Financování obce jako veřejného opatrovníka</a:t>
            </a:r>
            <a:endParaRPr lang="cs-CZ"/>
          </a:p>
          <a:p>
            <a:pPr algn="just"/>
            <a:r>
              <a:rPr lang="cs-CZ" altLang="cs-CZ" sz="1600">
                <a:solidFill>
                  <a:srgbClr val="003F7E"/>
                </a:solidFill>
                <a:latin typeface="Tahoma"/>
                <a:ea typeface="Tahoma"/>
                <a:cs typeface="Tahoma"/>
              </a:rPr>
              <a:t>obec získává finanční prostředky na základě skutečného počtu </a:t>
            </a:r>
            <a:r>
              <a:rPr lang="cs-CZ" altLang="cs-CZ" sz="1600" err="1">
                <a:solidFill>
                  <a:srgbClr val="003F7E"/>
                </a:solidFill>
                <a:latin typeface="Tahoma"/>
                <a:ea typeface="Tahoma"/>
                <a:cs typeface="Tahoma"/>
              </a:rPr>
              <a:t>opatrovanců</a:t>
            </a:r>
            <a:endParaRPr lang="cs-CZ" altLang="cs-CZ" sz="1600">
              <a:solidFill>
                <a:srgbClr val="003F7E"/>
              </a:solidFill>
              <a:latin typeface="Tahoma"/>
              <a:ea typeface="Tahoma"/>
              <a:cs typeface="Tahoma"/>
            </a:endParaRPr>
          </a:p>
          <a:p>
            <a:pPr algn="just"/>
            <a:r>
              <a:rPr lang="cs-CZ" altLang="cs-CZ" sz="1600">
                <a:solidFill>
                  <a:srgbClr val="003F7E"/>
                </a:solidFill>
                <a:latin typeface="Tahoma"/>
                <a:ea typeface="Tahoma"/>
                <a:cs typeface="Tahoma"/>
              </a:rPr>
              <a:t>příspěvek není účelově vázán a nepodléhá zúčtování</a:t>
            </a:r>
          </a:p>
          <a:p>
            <a:pPr algn="just"/>
            <a:r>
              <a:rPr lang="cs-CZ" altLang="cs-CZ" sz="1600">
                <a:solidFill>
                  <a:srgbClr val="003F7E"/>
                </a:solidFill>
                <a:latin typeface="Tahoma"/>
                <a:ea typeface="Tahoma"/>
                <a:cs typeface="Tahoma"/>
              </a:rPr>
              <a:t>jde o paušální platbu na 1 opatrovance</a:t>
            </a:r>
          </a:p>
          <a:p>
            <a:pPr algn="just"/>
            <a:r>
              <a:rPr lang="cs-CZ" altLang="cs-CZ" sz="1600">
                <a:solidFill>
                  <a:srgbClr val="003F7E"/>
                </a:solidFill>
                <a:latin typeface="Tahoma"/>
                <a:ea typeface="Tahoma"/>
                <a:cs typeface="Tahoma"/>
              </a:rPr>
              <a:t>musí být vymezen den, ke kterému jsou data  shromažďována (tzv. rozhodný den)</a:t>
            </a:r>
          </a:p>
          <a:p>
            <a:pPr algn="just"/>
            <a:r>
              <a:rPr lang="cs-CZ" altLang="cs-CZ" sz="1600">
                <a:solidFill>
                  <a:srgbClr val="003F7E"/>
                </a:solidFill>
                <a:latin typeface="Tahoma"/>
                <a:ea typeface="Tahoma"/>
                <a:cs typeface="Tahoma"/>
              </a:rPr>
              <a:t>obec obdrží násobek paušální platby na 1 opatrovance podle jejich faktického počtu k rozhodnému dni</a:t>
            </a:r>
            <a:endParaRPr lang="cs-CZ" altLang="cs-CZ" sz="1600">
              <a:solidFill>
                <a:srgbClr val="003F7E"/>
              </a:solidFill>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678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Veřejné opatrovnictví</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1600" b="1" dirty="0">
                <a:solidFill>
                  <a:srgbClr val="003F7E"/>
                </a:solidFill>
                <a:latin typeface="Tahoma"/>
                <a:ea typeface="Tahoma"/>
                <a:cs typeface="Tahoma"/>
              </a:rPr>
              <a:t>Spolupráce dotčených subjektů při sběru dat pro poskytnutí příspěvku na VO</a:t>
            </a:r>
          </a:p>
          <a:p>
            <a:pPr algn="just"/>
            <a:r>
              <a:rPr lang="cs-CZ" altLang="cs-CZ" sz="1600" dirty="0">
                <a:solidFill>
                  <a:srgbClr val="003F7E"/>
                </a:solidFill>
                <a:latin typeface="Tahoma"/>
                <a:ea typeface="Tahoma"/>
                <a:cs typeface="Tahoma"/>
              </a:rPr>
              <a:t>obce jsou požádány, aby každoročně  informovaly místně příslušné KÚ o počtu svých </a:t>
            </a:r>
            <a:r>
              <a:rPr lang="cs-CZ" altLang="cs-CZ" sz="1600" dirty="0" err="1">
                <a:solidFill>
                  <a:srgbClr val="003F7E"/>
                </a:solidFill>
                <a:latin typeface="Tahoma"/>
                <a:ea typeface="Tahoma"/>
                <a:cs typeface="Tahoma"/>
              </a:rPr>
              <a:t>opatrovanců</a:t>
            </a:r>
            <a:r>
              <a:rPr lang="cs-CZ" altLang="cs-CZ" sz="1600" dirty="0">
                <a:solidFill>
                  <a:srgbClr val="003F7E"/>
                </a:solidFill>
                <a:latin typeface="Tahoma"/>
                <a:ea typeface="Tahoma"/>
                <a:cs typeface="Tahoma"/>
              </a:rPr>
              <a:t> k rozhodnému datu (31. 3.), KÚ pak údaje předá MV</a:t>
            </a:r>
          </a:p>
          <a:p>
            <a:pPr algn="just"/>
            <a:r>
              <a:rPr lang="cs-CZ" altLang="cs-CZ" sz="1600" dirty="0">
                <a:solidFill>
                  <a:srgbClr val="003F7E"/>
                </a:solidFill>
                <a:latin typeface="Tahoma"/>
                <a:ea typeface="Tahoma"/>
                <a:cs typeface="Tahoma"/>
              </a:rPr>
              <a:t>v případě neposkytnutí této informace neobdrží obec finanční příspěvek na VO v násl. roce</a:t>
            </a:r>
            <a:endParaRPr lang="cs-CZ" altLang="cs-CZ" sz="1600" dirty="0">
              <a:solidFill>
                <a:srgbClr val="003F7E"/>
              </a:solidFill>
            </a:endParaRPr>
          </a:p>
          <a:p>
            <a:pPr algn="just"/>
            <a:r>
              <a:rPr lang="cs-CZ" altLang="cs-CZ" sz="1600" dirty="0">
                <a:solidFill>
                  <a:srgbClr val="003F7E"/>
                </a:solidFill>
                <a:latin typeface="Tahoma"/>
                <a:ea typeface="Tahoma"/>
                <a:cs typeface="Tahoma"/>
              </a:rPr>
              <a:t>v případě, že obec nahlásí méně </a:t>
            </a:r>
            <a:r>
              <a:rPr lang="cs-CZ" altLang="cs-CZ" sz="1600" dirty="0" err="1">
                <a:solidFill>
                  <a:srgbClr val="003F7E"/>
                </a:solidFill>
                <a:latin typeface="Tahoma"/>
                <a:ea typeface="Tahoma"/>
                <a:cs typeface="Tahoma"/>
              </a:rPr>
              <a:t>opatrovanců</a:t>
            </a:r>
            <a:r>
              <a:rPr lang="cs-CZ" altLang="cs-CZ" sz="1600" dirty="0">
                <a:solidFill>
                  <a:srgbClr val="003F7E"/>
                </a:solidFill>
                <a:latin typeface="Tahoma"/>
                <a:ea typeface="Tahoma"/>
                <a:cs typeface="Tahoma"/>
              </a:rPr>
              <a:t> než ve skutečnosti má, příspěvek zpětně neobdrží</a:t>
            </a:r>
          </a:p>
          <a:p>
            <a:pPr algn="just"/>
            <a:r>
              <a:rPr lang="cs-CZ" altLang="cs-CZ" sz="1600" dirty="0">
                <a:solidFill>
                  <a:srgbClr val="003F7E"/>
                </a:solidFill>
                <a:latin typeface="Tahoma"/>
                <a:ea typeface="Tahoma"/>
                <a:cs typeface="Tahoma"/>
              </a:rPr>
              <a:t>metodika VO na KÚ JK – Mgr. Ing. Alexandra Kindlová (odbor sociálních věcí, oddělení kontroly a financování)</a:t>
            </a:r>
          </a:p>
          <a:p>
            <a:pPr algn="just"/>
            <a:endParaRPr lang="cs-CZ" altLang="cs-CZ" sz="1600">
              <a:solidFill>
                <a:srgbClr val="003F7E"/>
              </a:solidFill>
            </a:endParaRPr>
          </a:p>
          <a:p>
            <a:pPr algn="just"/>
            <a:r>
              <a:rPr lang="cs-CZ" altLang="cs-CZ" sz="1600" dirty="0">
                <a:solidFill>
                  <a:srgbClr val="003F7E"/>
                </a:solidFill>
                <a:latin typeface="Tahoma"/>
                <a:ea typeface="Tahoma"/>
                <a:cs typeface="Tahoma"/>
              </a:rPr>
              <a:t>Metodika MV - </a:t>
            </a:r>
            <a:r>
              <a:rPr lang="cs-CZ" sz="1600" dirty="0">
                <a:latin typeface="Tahoma"/>
                <a:ea typeface="Tahoma"/>
                <a:cs typeface="Tahoma"/>
                <a:hlinkClick r:id="rId2"/>
              </a:rPr>
              <a:t>https://www.mvcr.cz/clanek/verejne-opatrovnictvi.aspx</a:t>
            </a:r>
            <a:r>
              <a:rPr lang="cs-CZ" sz="1600" dirty="0">
                <a:latin typeface="Tahoma"/>
                <a:ea typeface="Tahoma"/>
                <a:cs typeface="Tahoma"/>
              </a:rPr>
              <a:t> </a:t>
            </a:r>
          </a:p>
          <a:p>
            <a:pPr algn="just"/>
            <a:endParaRPr lang="cs-CZ" altLang="cs-CZ" sz="1600">
              <a:solidFill>
                <a:srgbClr val="003F7E"/>
              </a:solidFill>
              <a:latin typeface="Tahoma"/>
              <a:ea typeface="Tahoma"/>
              <a:cs typeface="Tahoma"/>
            </a:endParaRPr>
          </a:p>
          <a:p>
            <a:pPr algn="just"/>
            <a:r>
              <a:rPr lang="cs-CZ" altLang="cs-CZ" sz="1600" b="1" dirty="0">
                <a:solidFill>
                  <a:srgbClr val="003F7E"/>
                </a:solidFill>
                <a:latin typeface="Tahoma"/>
                <a:ea typeface="Tahoma"/>
                <a:cs typeface="Tahoma"/>
              </a:rPr>
              <a:t>Kontrola VO</a:t>
            </a:r>
          </a:p>
          <a:p>
            <a:pPr algn="just"/>
            <a:r>
              <a:rPr lang="cs-CZ" altLang="cs-CZ" sz="1600" dirty="0">
                <a:solidFill>
                  <a:srgbClr val="003F7E"/>
                </a:solidFill>
                <a:latin typeface="Tahoma"/>
                <a:ea typeface="Tahoma"/>
                <a:cs typeface="Tahoma"/>
              </a:rPr>
              <a:t>provádí soudy, KÚ, opatrovnická rada, veřejný ochránce práv, správní úřady</a:t>
            </a:r>
            <a:endParaRPr lang="cs-CZ" altLang="cs-CZ" sz="1600" b="1" dirty="0">
              <a:solidFill>
                <a:srgbClr val="003F7E"/>
              </a:solidFill>
              <a:latin typeface="Tahoma"/>
              <a:ea typeface="Tahoma"/>
              <a:cs typeface="Tahoma"/>
            </a:endParaRPr>
          </a:p>
        </p:txBody>
      </p:sp>
      <p:pic>
        <p:nvPicPr>
          <p:cNvPr id="8196" name="Picture 5" descr="U:\Zveřejněné materiály\dn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77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Veřejné opatrovnictví</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1600" b="1">
              <a:solidFill>
                <a:srgbClr val="003F7E"/>
              </a:solidFill>
              <a:latin typeface="Tahoma"/>
              <a:ea typeface="Tahoma"/>
              <a:cs typeface="Tahoma"/>
            </a:endParaRPr>
          </a:p>
          <a:p>
            <a:pPr algn="just"/>
            <a:r>
              <a:rPr lang="cs-CZ" altLang="cs-CZ" sz="1600" b="1">
                <a:solidFill>
                  <a:srgbClr val="003F7E"/>
                </a:solidFill>
                <a:latin typeface="Tahoma"/>
                <a:ea typeface="Tahoma"/>
                <a:cs typeface="Tahoma"/>
              </a:rPr>
              <a:t>Kontrola krajským úřadem</a:t>
            </a:r>
            <a:endParaRPr lang="cs-CZ"/>
          </a:p>
          <a:p>
            <a:pPr algn="just"/>
            <a:r>
              <a:rPr lang="cs-CZ" altLang="cs-CZ" sz="1600">
                <a:solidFill>
                  <a:srgbClr val="003F7E"/>
                </a:solidFill>
                <a:latin typeface="Tahoma"/>
                <a:ea typeface="Tahoma"/>
                <a:cs typeface="Tahoma"/>
              </a:rPr>
              <a:t>dle § 67 zákona o krajích - kontrola výkonu přenesené působnosti obce</a:t>
            </a:r>
            <a:endParaRPr lang="cs-CZ" altLang="cs-CZ" sz="1600" b="1">
              <a:solidFill>
                <a:srgbClr val="003F7E"/>
              </a:solidFill>
            </a:endParaRPr>
          </a:p>
          <a:p>
            <a:pPr algn="just"/>
            <a:r>
              <a:rPr lang="cs-CZ" altLang="cs-CZ" sz="1600">
                <a:solidFill>
                  <a:srgbClr val="003F7E"/>
                </a:solidFill>
                <a:latin typeface="Tahoma"/>
                <a:ea typeface="Tahoma"/>
                <a:cs typeface="Tahoma"/>
              </a:rPr>
              <a:t>písemný protokol, se kterým je seznámen tajemník, popř. starosta obce (námitky do 15 dnů)</a:t>
            </a:r>
          </a:p>
          <a:p>
            <a:pPr algn="just"/>
            <a:endParaRPr lang="cs-CZ" altLang="cs-CZ" sz="1600">
              <a:solidFill>
                <a:srgbClr val="003F7E"/>
              </a:solidFill>
            </a:endParaRPr>
          </a:p>
          <a:p>
            <a:pPr algn="just"/>
            <a:r>
              <a:rPr lang="cs-CZ" altLang="cs-CZ" sz="1600" b="1">
                <a:solidFill>
                  <a:srgbClr val="003F7E"/>
                </a:solidFill>
                <a:latin typeface="Tahoma"/>
                <a:ea typeface="Tahoma"/>
                <a:cs typeface="Tahoma"/>
              </a:rPr>
              <a:t>Na co se zaměřit pro případnou kontrolu výkonu VO</a:t>
            </a:r>
          </a:p>
          <a:p>
            <a:pPr algn="just"/>
            <a:r>
              <a:rPr lang="cs-CZ" altLang="cs-CZ" sz="1600">
                <a:solidFill>
                  <a:srgbClr val="003F7E"/>
                </a:solidFill>
                <a:latin typeface="Tahoma"/>
                <a:ea typeface="Tahoma"/>
                <a:cs typeface="Tahoma"/>
              </a:rPr>
              <a:t>vést účetnictví a spisovou dokumentaci</a:t>
            </a:r>
          </a:p>
          <a:p>
            <a:pPr algn="just"/>
            <a:r>
              <a:rPr lang="cs-CZ" altLang="cs-CZ" sz="1600">
                <a:solidFill>
                  <a:srgbClr val="003F7E"/>
                </a:solidFill>
                <a:latin typeface="Tahoma"/>
                <a:ea typeface="Tahoma"/>
                <a:cs typeface="Tahoma"/>
              </a:rPr>
              <a:t>pořizovat písemné záznamy jednání s </a:t>
            </a:r>
            <a:r>
              <a:rPr lang="cs-CZ" altLang="cs-CZ" sz="1600" err="1">
                <a:solidFill>
                  <a:srgbClr val="003F7E"/>
                </a:solidFill>
                <a:latin typeface="Tahoma"/>
                <a:ea typeface="Tahoma"/>
                <a:cs typeface="Tahoma"/>
              </a:rPr>
              <a:t>opatrovancem</a:t>
            </a:r>
            <a:endParaRPr lang="cs-CZ" altLang="cs-CZ" sz="1600">
              <a:solidFill>
                <a:srgbClr val="003F7E"/>
              </a:solidFill>
              <a:latin typeface="Tahoma"/>
              <a:ea typeface="Tahoma"/>
              <a:cs typeface="Tahoma"/>
            </a:endParaRPr>
          </a:p>
          <a:p>
            <a:pPr algn="just"/>
            <a:r>
              <a:rPr lang="cs-CZ" altLang="cs-CZ" sz="1600">
                <a:solidFill>
                  <a:srgbClr val="003F7E"/>
                </a:solidFill>
                <a:latin typeface="Tahoma"/>
                <a:ea typeface="Tahoma"/>
                <a:cs typeface="Tahoma"/>
              </a:rPr>
              <a:t>pořizovat písemné záznamy z komunikace se zdravotnickými zařízeními, zař. sociálních služeb</a:t>
            </a:r>
          </a:p>
          <a:p>
            <a:pPr algn="just"/>
            <a:r>
              <a:rPr lang="cs-CZ" altLang="cs-CZ" sz="1600">
                <a:solidFill>
                  <a:srgbClr val="003F7E"/>
                </a:solidFill>
                <a:latin typeface="Tahoma"/>
                <a:ea typeface="Tahoma"/>
                <a:cs typeface="Tahoma"/>
              </a:rPr>
              <a:t>sepsat záznam v případě mimořádného požadavku opatrovance na opatrovníka</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548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Veřejné sbírky</a:t>
            </a:r>
            <a:endParaRPr lang="en-US"/>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10000"/>
          </a:bodyPr>
          <a:lstStyle/>
          <a:p>
            <a:pPr algn="just" eaLnBrk="1" hangingPunct="1"/>
            <a:r>
              <a:rPr lang="cs-CZ" altLang="cs-CZ" sz="2000" b="1" dirty="0">
                <a:solidFill>
                  <a:srgbClr val="003F7E"/>
                </a:solidFill>
                <a:latin typeface="Tahoma"/>
                <a:ea typeface="Tahoma"/>
                <a:cs typeface="Tahoma"/>
              </a:rPr>
              <a:t>Právní úprava</a:t>
            </a:r>
            <a:r>
              <a:rPr lang="cs-CZ" altLang="cs-CZ" sz="2000" dirty="0">
                <a:solidFill>
                  <a:srgbClr val="003F7E"/>
                </a:solidFill>
                <a:latin typeface="Tahoma"/>
                <a:ea typeface="Tahoma"/>
                <a:cs typeface="Tahoma"/>
              </a:rPr>
              <a:t> - zákon č. 117/2001 Sb., o veřejných sbírkách a změně některých zákonů</a:t>
            </a:r>
          </a:p>
          <a:p>
            <a:pPr algn="just"/>
            <a:r>
              <a:rPr lang="cs-CZ" altLang="cs-CZ" sz="2000" dirty="0">
                <a:solidFill>
                  <a:srgbClr val="003F7E"/>
                </a:solidFill>
                <a:latin typeface="Tahoma"/>
                <a:ea typeface="Tahoma"/>
                <a:cs typeface="Tahoma"/>
              </a:rPr>
              <a:t>Doplňující zákony: zákon č. 500/2004 Sb., správní řád</a:t>
            </a:r>
          </a:p>
          <a:p>
            <a:pPr marL="0" indent="0" algn="just">
              <a:buNone/>
            </a:pPr>
            <a:r>
              <a:rPr lang="cs-CZ" altLang="cs-CZ" sz="2000" dirty="0">
                <a:solidFill>
                  <a:srgbClr val="003F7E"/>
                </a:solidFill>
                <a:latin typeface="Tahoma"/>
                <a:ea typeface="Tahoma"/>
                <a:cs typeface="Tahoma"/>
              </a:rPr>
              <a:t>                                zákon č. 255/2012 Sb., o kontrole (kontrolní řád)</a:t>
            </a:r>
          </a:p>
          <a:p>
            <a:pPr marL="0" indent="0" algn="just">
              <a:buNone/>
            </a:pPr>
            <a:endParaRPr lang="cs-CZ" altLang="cs-CZ" sz="2000">
              <a:solidFill>
                <a:srgbClr val="003F7E"/>
              </a:solidFill>
              <a:latin typeface="Tahoma"/>
              <a:ea typeface="Tahoma"/>
              <a:cs typeface="Tahoma"/>
            </a:endParaRPr>
          </a:p>
          <a:p>
            <a:pPr algn="just"/>
            <a:r>
              <a:rPr lang="cs-CZ" altLang="cs-CZ" sz="2000" b="1" dirty="0">
                <a:solidFill>
                  <a:srgbClr val="003F7E"/>
                </a:solidFill>
                <a:latin typeface="Tahoma"/>
                <a:ea typeface="Tahoma"/>
                <a:cs typeface="Tahoma"/>
              </a:rPr>
              <a:t>Podmínky pro konání sbírky</a:t>
            </a:r>
            <a:endParaRPr lang="cs-CZ" altLang="cs-CZ" sz="2000" dirty="0">
              <a:solidFill>
                <a:srgbClr val="003F7E"/>
              </a:solidFill>
              <a:latin typeface="Tahoma"/>
              <a:ea typeface="Tahoma"/>
              <a:cs typeface="Tahoma"/>
            </a:endParaRPr>
          </a:p>
          <a:p>
            <a:pPr algn="just"/>
            <a:r>
              <a:rPr lang="cs-CZ" altLang="cs-CZ" sz="2000" dirty="0">
                <a:solidFill>
                  <a:srgbClr val="003F7E"/>
                </a:solidFill>
                <a:latin typeface="Tahoma"/>
                <a:ea typeface="Tahoma"/>
                <a:cs typeface="Tahoma"/>
              </a:rPr>
              <a:t>obec musí písmeně oznámit KÚ konání sbírky </a:t>
            </a:r>
            <a:endParaRPr lang="cs-CZ" altLang="cs-CZ" sz="2000" dirty="0">
              <a:solidFill>
                <a:srgbClr val="003F7E"/>
              </a:solidFill>
            </a:endParaRPr>
          </a:p>
          <a:p>
            <a:pPr algn="just"/>
            <a:r>
              <a:rPr lang="cs-CZ" altLang="cs-CZ" sz="2000" dirty="0">
                <a:solidFill>
                  <a:srgbClr val="003F7E"/>
                </a:solidFill>
                <a:latin typeface="Tahoma"/>
                <a:ea typeface="Tahoma"/>
                <a:cs typeface="Tahoma"/>
              </a:rPr>
              <a:t>náležitosti oznámení - § 5 zákona o VS</a:t>
            </a:r>
          </a:p>
          <a:p>
            <a:pPr algn="just"/>
            <a:r>
              <a:rPr lang="cs-CZ" altLang="cs-CZ" sz="2000" dirty="0">
                <a:solidFill>
                  <a:srgbClr val="003F7E"/>
                </a:solidFill>
                <a:latin typeface="Tahoma"/>
                <a:ea typeface="Tahoma"/>
                <a:cs typeface="Tahoma"/>
              </a:rPr>
              <a:t>KÚ vydá osvědčení pro konání VS  do 30 dnů od doručení oznámení</a:t>
            </a:r>
            <a:endParaRPr lang="cs-CZ" altLang="cs-CZ" sz="2000" dirty="0">
              <a:solidFill>
                <a:srgbClr val="003F7E"/>
              </a:solidFill>
            </a:endParaRPr>
          </a:p>
          <a:p>
            <a:pPr algn="just"/>
            <a:r>
              <a:rPr lang="cs-CZ" altLang="cs-CZ" sz="2000" dirty="0">
                <a:solidFill>
                  <a:srgbClr val="003F7E"/>
                </a:solidFill>
                <a:latin typeface="Tahoma"/>
                <a:ea typeface="Tahoma"/>
                <a:cs typeface="Tahoma"/>
              </a:rPr>
              <a:t>zřízení zvláštního bankovního účtu (finanční prostředky jen pro účely VS) - výjimkou jsou VS konané výlučně prostřednictvím pokladniček nebo sběracích listin po dobu 3 měsíců</a:t>
            </a:r>
          </a:p>
          <a:p>
            <a:pPr algn="just"/>
            <a:r>
              <a:rPr lang="cs-CZ" altLang="cs-CZ" sz="2000" dirty="0">
                <a:solidFill>
                  <a:srgbClr val="003F7E"/>
                </a:solidFill>
                <a:latin typeface="Tahoma"/>
                <a:ea typeface="Tahoma"/>
                <a:cs typeface="Tahoma"/>
              </a:rPr>
              <a:t>§ 9 zákona o VS - taxativní výčet 6 způsobů, jimiž lze sbírku konat</a:t>
            </a:r>
          </a:p>
          <a:p>
            <a:pPr algn="just"/>
            <a:r>
              <a:rPr lang="cs-CZ" altLang="cs-CZ" sz="2000" dirty="0">
                <a:solidFill>
                  <a:srgbClr val="003F7E"/>
                </a:solidFill>
                <a:latin typeface="Tahoma"/>
                <a:ea typeface="Tahoma"/>
                <a:cs typeface="Tahoma"/>
              </a:rPr>
              <a:t>správní ani jiné poplatky nejsou stanoveny</a:t>
            </a:r>
          </a:p>
          <a:p>
            <a:pPr algn="just"/>
            <a:endParaRPr lang="cs-CZ" altLang="cs-CZ" sz="2000">
              <a:solidFill>
                <a:srgbClr val="003F7E"/>
              </a:solidFill>
              <a:latin typeface="Tahoma"/>
              <a:ea typeface="Tahoma"/>
              <a:cs typeface="Tahoma"/>
            </a:endParaRPr>
          </a:p>
          <a:p>
            <a:pPr algn="just"/>
            <a:r>
              <a:rPr lang="cs-CZ" altLang="cs-CZ" sz="2000" dirty="0">
                <a:solidFill>
                  <a:srgbClr val="003F7E"/>
                </a:solidFill>
                <a:latin typeface="Tahoma"/>
                <a:ea typeface="Tahoma"/>
                <a:cs typeface="Tahoma"/>
              </a:rPr>
              <a:t>povinnost obce předložit KÚ  ke kontrole a schválení vyúčtování sbírky do 3 měsíců po ukončení konání sbírky</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671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a:ea typeface="Tahoma"/>
                <a:cs typeface="Tahoma"/>
              </a:rPr>
              <a:t>Veřejné sbírky</a:t>
            </a:r>
            <a:endParaRPr lang="en-US"/>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Tahoma"/>
                <a:ea typeface="Tahoma"/>
                <a:cs typeface="Tahoma"/>
              </a:rPr>
              <a:t>KÚ provádí kontrolu a dozor nad konáním veřejných sbírek</a:t>
            </a:r>
          </a:p>
          <a:p>
            <a:pPr algn="just"/>
            <a:endParaRPr lang="cs-CZ" altLang="cs-CZ" sz="2000">
              <a:solidFill>
                <a:srgbClr val="003F7E"/>
              </a:solidFill>
              <a:latin typeface="Tahoma"/>
              <a:ea typeface="Tahoma"/>
              <a:cs typeface="Tahoma"/>
            </a:endParaRPr>
          </a:p>
          <a:p>
            <a:pPr algn="just"/>
            <a:r>
              <a:rPr lang="cs-CZ" altLang="cs-CZ" sz="2000">
                <a:solidFill>
                  <a:srgbClr val="003F7E"/>
                </a:solidFill>
                <a:latin typeface="Tahoma"/>
                <a:ea typeface="Tahoma"/>
                <a:cs typeface="Tahoma"/>
              </a:rPr>
              <a:t>Sankce</a:t>
            </a:r>
          </a:p>
          <a:p>
            <a:pPr algn="just"/>
            <a:r>
              <a:rPr lang="cs-CZ" altLang="cs-CZ" sz="2000">
                <a:solidFill>
                  <a:srgbClr val="003F7E"/>
                </a:solidFill>
                <a:latin typeface="Tahoma"/>
                <a:ea typeface="Tahoma"/>
                <a:cs typeface="Tahoma"/>
              </a:rPr>
              <a:t>pokuta za správní delikt </a:t>
            </a:r>
          </a:p>
          <a:p>
            <a:pPr algn="just"/>
            <a:r>
              <a:rPr lang="cs-CZ" altLang="cs-CZ" sz="2000">
                <a:solidFill>
                  <a:srgbClr val="003F7E"/>
                </a:solidFill>
                <a:latin typeface="Tahoma"/>
                <a:ea typeface="Tahoma"/>
                <a:cs typeface="Tahoma"/>
              </a:rPr>
              <a:t>zastavení konání VS - rozhodnutím KÚ</a:t>
            </a:r>
          </a:p>
          <a:p>
            <a:pPr algn="just"/>
            <a:endParaRPr lang="cs-CZ" altLang="cs-CZ" sz="2000">
              <a:solidFill>
                <a:srgbClr val="003F7E"/>
              </a:solidFill>
              <a:latin typeface="Tahoma"/>
              <a:ea typeface="Tahoma"/>
              <a:cs typeface="Tahoma"/>
            </a:endParaRPr>
          </a:p>
          <a:p>
            <a:pPr algn="just"/>
            <a:r>
              <a:rPr lang="cs-CZ" altLang="cs-CZ" sz="2000" b="1">
                <a:solidFill>
                  <a:srgbClr val="003F7E"/>
                </a:solidFill>
                <a:latin typeface="Tahoma"/>
                <a:ea typeface="Tahoma"/>
                <a:cs typeface="Tahoma"/>
              </a:rPr>
              <a:t>Změny údajů v oznámení</a:t>
            </a:r>
          </a:p>
          <a:p>
            <a:pPr algn="just"/>
            <a:r>
              <a:rPr lang="cs-CZ" altLang="cs-CZ" sz="2000">
                <a:solidFill>
                  <a:srgbClr val="003F7E"/>
                </a:solidFill>
                <a:latin typeface="Tahoma"/>
                <a:ea typeface="Tahoma"/>
                <a:cs typeface="Tahoma"/>
              </a:rPr>
              <a:t>je-li v obci zvolen nový starosta, je nutno tuto změnu oznámit KÚ do 5 dnů od jeho zvolení do funkce - § 5 odst. 5 ZVS</a:t>
            </a:r>
          </a:p>
          <a:p>
            <a:pPr algn="just"/>
            <a:r>
              <a:rPr lang="cs-CZ" altLang="cs-CZ" sz="2000">
                <a:solidFill>
                  <a:srgbClr val="003F7E"/>
                </a:solidFill>
                <a:latin typeface="Tahoma"/>
                <a:ea typeface="Tahoma"/>
                <a:cs typeface="Tahoma"/>
              </a:rPr>
              <a:t>neoznámení změny je přestupkem dle § 25a odst. 1 písm. b) ZVS</a:t>
            </a:r>
          </a:p>
          <a:p>
            <a:pPr algn="just"/>
            <a:endParaRPr lang="cs-CZ" altLang="cs-CZ" sz="2000">
              <a:solidFill>
                <a:srgbClr val="003F7E"/>
              </a:solidFill>
              <a:latin typeface="Tahoma"/>
              <a:ea typeface="Tahoma"/>
              <a:cs typeface="Tahoma"/>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216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4000" b="1">
                <a:solidFill>
                  <a:srgbClr val="003F7E"/>
                </a:solidFill>
              </a:rPr>
              <a:t>Elektronická komunikace</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9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Dělení obcí</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b="1">
                <a:solidFill>
                  <a:srgbClr val="003F7E"/>
                </a:solidFill>
              </a:rPr>
              <a:t>Obec</a:t>
            </a:r>
            <a:r>
              <a:rPr lang="cs-CZ" altLang="cs-CZ" sz="2000">
                <a:solidFill>
                  <a:srgbClr val="003F7E"/>
                </a:solidFill>
              </a:rPr>
              <a:t>- nejzákladnější pojem</a:t>
            </a:r>
          </a:p>
          <a:p>
            <a:pPr algn="just" eaLnBrk="1" hangingPunct="1"/>
            <a:endParaRPr lang="cs-CZ" altLang="cs-CZ" sz="2000">
              <a:solidFill>
                <a:srgbClr val="003F7E"/>
              </a:solidFill>
            </a:endParaRPr>
          </a:p>
          <a:p>
            <a:pPr algn="just" eaLnBrk="1" hangingPunct="1"/>
            <a:r>
              <a:rPr lang="cs-CZ" altLang="cs-CZ" sz="2000" b="1">
                <a:solidFill>
                  <a:srgbClr val="003F7E"/>
                </a:solidFill>
              </a:rPr>
              <a:t>Městys</a:t>
            </a:r>
            <a:r>
              <a:rPr lang="cs-CZ" altLang="cs-CZ" sz="2000">
                <a:solidFill>
                  <a:srgbClr val="003F7E"/>
                </a:solidFill>
              </a:rPr>
              <a:t>- historický pojem, pojí se s právem pořádat trhy, ale lze jej získat také nově (nejsou stanoveny konkrétní podmínky)</a:t>
            </a:r>
          </a:p>
          <a:p>
            <a:pPr algn="just" eaLnBrk="1" hangingPunct="1"/>
            <a:endParaRPr lang="cs-CZ" altLang="cs-CZ" sz="2000">
              <a:solidFill>
                <a:srgbClr val="003F7E"/>
              </a:solidFill>
            </a:endParaRPr>
          </a:p>
          <a:p>
            <a:pPr algn="just" eaLnBrk="1" hangingPunct="1"/>
            <a:r>
              <a:rPr lang="cs-CZ" altLang="cs-CZ" sz="2000" b="1">
                <a:solidFill>
                  <a:srgbClr val="003F7E"/>
                </a:solidFill>
              </a:rPr>
              <a:t>Město</a:t>
            </a:r>
            <a:r>
              <a:rPr lang="cs-CZ" altLang="cs-CZ" sz="2000">
                <a:solidFill>
                  <a:srgbClr val="003F7E"/>
                </a:solidFill>
              </a:rPr>
              <a:t>- obec, která má nejméně 3 000 obyvatel, anebo obdržela titul město někdy v historii (Přebuz – 77 obyvatel)</a:t>
            </a:r>
          </a:p>
          <a:p>
            <a:pPr algn="just" eaLnBrk="1" hangingPunct="1"/>
            <a:endParaRPr lang="cs-CZ" altLang="cs-CZ" sz="2000">
              <a:solidFill>
                <a:srgbClr val="003F7E"/>
              </a:solidFill>
            </a:endParaRPr>
          </a:p>
          <a:p>
            <a:pPr algn="just" eaLnBrk="1" hangingPunct="1"/>
            <a:r>
              <a:rPr lang="cs-CZ" altLang="cs-CZ" sz="2000" b="1">
                <a:solidFill>
                  <a:srgbClr val="003F7E"/>
                </a:solidFill>
              </a:rPr>
              <a:t>Statutární město</a:t>
            </a:r>
            <a:r>
              <a:rPr lang="cs-CZ" altLang="cs-CZ" sz="2000">
                <a:solidFill>
                  <a:srgbClr val="003F7E"/>
                </a:solidFill>
              </a:rPr>
              <a:t>- krajská města a města, která jsou zákonem označena jako města statutární; v čele je primátor a mohou se dále dělit na městské obvody nebo městské části</a:t>
            </a:r>
          </a:p>
          <a:p>
            <a:pPr algn="just" eaLnBrk="1" hangingPunct="1"/>
            <a:endParaRPr lang="cs-CZ" altLang="cs-CZ" sz="2000">
              <a:solidFill>
                <a:srgbClr val="003F7E"/>
              </a:solidFill>
            </a:endParaRPr>
          </a:p>
          <a:p>
            <a:pPr algn="just" eaLnBrk="1" hangingPunct="1"/>
            <a:r>
              <a:rPr lang="cs-CZ" altLang="cs-CZ" sz="2000" b="1">
                <a:solidFill>
                  <a:srgbClr val="003F7E"/>
                </a:solidFill>
              </a:rPr>
              <a:t>Hlavní město Praha</a:t>
            </a:r>
            <a:r>
              <a:rPr lang="cs-CZ" altLang="cs-CZ" sz="2000">
                <a:solidFill>
                  <a:srgbClr val="003F7E"/>
                </a:solidFill>
              </a:rPr>
              <a:t>- zvláštní postavení (někdy město, někdy kraj); zákon o hlavním městě Praze, dělení na městské části je ze zákona</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881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Datové schránky</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b="1">
                <a:solidFill>
                  <a:srgbClr val="003F7E"/>
                </a:solidFill>
              </a:rPr>
              <a:t>Datové schránky</a:t>
            </a:r>
            <a:r>
              <a:rPr lang="cs-CZ" altLang="cs-CZ" sz="2000">
                <a:solidFill>
                  <a:srgbClr val="003F7E"/>
                </a:solidFill>
              </a:rPr>
              <a:t>- elektronické úložiště určené k doručování dokumentů mezi orgány veřejné moci a adresáty veřejné správy</a:t>
            </a:r>
          </a:p>
          <a:p>
            <a:pPr algn="just" eaLnBrk="1" hangingPunct="1"/>
            <a:r>
              <a:rPr lang="cs-CZ" altLang="cs-CZ" sz="2000">
                <a:solidFill>
                  <a:srgbClr val="003F7E"/>
                </a:solidFill>
              </a:rPr>
              <a:t>Dle zákona č. 300/2008 Sb., o elektronických úkonech a autorizované konverzi dokumentů, ve znění pozdějších předpisů</a:t>
            </a:r>
          </a:p>
          <a:p>
            <a:pPr algn="just" eaLnBrk="1" hangingPunct="1"/>
            <a:r>
              <a:rPr lang="cs-CZ" altLang="cs-CZ" sz="2000">
                <a:solidFill>
                  <a:srgbClr val="003F7E"/>
                </a:solidFill>
              </a:rPr>
              <a:t>Datové schránky mají </a:t>
            </a:r>
            <a:r>
              <a:rPr lang="cs-CZ" altLang="cs-CZ" sz="2000" b="1">
                <a:solidFill>
                  <a:srgbClr val="003F7E"/>
                </a:solidFill>
              </a:rPr>
              <a:t>povinně zřízeny orgány veřejné moci </a:t>
            </a:r>
            <a:r>
              <a:rPr lang="cs-CZ" altLang="cs-CZ" sz="2000">
                <a:solidFill>
                  <a:srgbClr val="003F7E"/>
                </a:solidFill>
              </a:rPr>
              <a:t>a </a:t>
            </a:r>
            <a:r>
              <a:rPr lang="cs-CZ" altLang="cs-CZ" sz="2000" b="1">
                <a:solidFill>
                  <a:srgbClr val="003F7E"/>
                </a:solidFill>
              </a:rPr>
              <a:t>právnické osoby</a:t>
            </a:r>
            <a:endParaRPr lang="cs-CZ" altLang="cs-CZ" sz="2000">
              <a:solidFill>
                <a:srgbClr val="003F7E"/>
              </a:solidFill>
            </a:endParaRPr>
          </a:p>
          <a:p>
            <a:pPr algn="just" eaLnBrk="1" hangingPunct="1"/>
            <a:r>
              <a:rPr lang="cs-CZ" altLang="cs-CZ" sz="2000">
                <a:solidFill>
                  <a:srgbClr val="003F7E"/>
                </a:solidFill>
              </a:rPr>
              <a:t>Ostatní (fyzické osoby) si mohou zřídit datovou schránku na žádost, resp. je jim zřízena při použití elektronické identity</a:t>
            </a:r>
          </a:p>
          <a:p>
            <a:pPr algn="just" eaLnBrk="1" hangingPunct="1"/>
            <a:endParaRPr lang="cs-CZ" altLang="cs-CZ" sz="2000">
              <a:solidFill>
                <a:srgbClr val="003F7E"/>
              </a:solidFill>
            </a:endParaRPr>
          </a:p>
          <a:p>
            <a:pPr algn="just" eaLnBrk="1" hangingPunct="1"/>
            <a:r>
              <a:rPr lang="cs-CZ" altLang="cs-CZ" sz="2000" b="1">
                <a:solidFill>
                  <a:srgbClr val="003F7E"/>
                </a:solidFill>
              </a:rPr>
              <a:t>Má-li subjekt zpřístupněnou datovou schránku, je nutné primárně doručovat do této datové schránky </a:t>
            </a:r>
            <a:r>
              <a:rPr lang="cs-CZ" altLang="cs-CZ" sz="2000">
                <a:solidFill>
                  <a:srgbClr val="003F7E"/>
                </a:solidFill>
              </a:rPr>
              <a:t>(výjimky- např. velké soubory nad 20/50 MB)</a:t>
            </a:r>
          </a:p>
          <a:p>
            <a:pPr algn="just" eaLnBrk="1" hangingPunct="1"/>
            <a:r>
              <a:rPr lang="cs-CZ" altLang="cs-CZ" sz="2000">
                <a:solidFill>
                  <a:srgbClr val="003F7E"/>
                </a:solidFill>
              </a:rPr>
              <a:t>Zjištění zda dotyčný má DS probíhá přes základní registry </a:t>
            </a:r>
          </a:p>
          <a:p>
            <a:pPr algn="just" eaLnBrk="1" hangingPunct="1"/>
            <a:r>
              <a:rPr lang="cs-CZ" altLang="cs-CZ" sz="2000">
                <a:solidFill>
                  <a:srgbClr val="003F7E"/>
                </a:solidFill>
              </a:rPr>
              <a:t>www.mojedatovaschranka.cz !!! seznam není úplný (držitel může požádat o zneviditelnění)</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786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Elektronické podpisy</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a:solidFill>
                  <a:srgbClr val="003F7E"/>
                </a:solidFill>
              </a:rPr>
              <a:t>Zákon č. 297/2016 Sb., o službách vytvářejících důvěru pro elektronické transakce</a:t>
            </a:r>
          </a:p>
          <a:p>
            <a:pPr algn="just" eaLnBrk="1" hangingPunct="1"/>
            <a:r>
              <a:rPr lang="cs-CZ" altLang="cs-CZ" sz="2000" u="sng">
                <a:solidFill>
                  <a:srgbClr val="003F7E"/>
                </a:solidFill>
              </a:rPr>
              <a:t>V rámci elektronické komunikace mají orgány veřejné moci povinnost podepisovat dokumenty </a:t>
            </a:r>
            <a:r>
              <a:rPr lang="cs-CZ" altLang="cs-CZ" sz="2000" b="1" u="sng">
                <a:solidFill>
                  <a:srgbClr val="003F7E"/>
                </a:solidFill>
              </a:rPr>
              <a:t>kvalifikovaným elektronickým podpisem</a:t>
            </a:r>
          </a:p>
          <a:p>
            <a:pPr algn="just" eaLnBrk="1" hangingPunct="1"/>
            <a:r>
              <a:rPr lang="cs-CZ" altLang="cs-CZ" sz="2000" b="1">
                <a:solidFill>
                  <a:srgbClr val="003F7E"/>
                </a:solidFill>
              </a:rPr>
              <a:t>(Kvalifikovaný) elektronický podpis</a:t>
            </a:r>
            <a:r>
              <a:rPr lang="cs-CZ" altLang="cs-CZ" sz="2000">
                <a:solidFill>
                  <a:srgbClr val="003F7E"/>
                </a:solidFill>
              </a:rPr>
              <a:t>= připojení dat k dokumentu, která umožňují identifikovat a ověřit totožnost toho, kdo dokument podepsal, jakož i zajistit, že dokument nebyl od doby podpisu změněn (pokud by se tak stalo, podpis by byl neplatný)</a:t>
            </a:r>
            <a:endParaRPr lang="cs-CZ" altLang="cs-CZ" sz="2000" b="1">
              <a:solidFill>
                <a:srgbClr val="003F7E"/>
              </a:solidFill>
            </a:endParaRPr>
          </a:p>
          <a:p>
            <a:pPr algn="just" eaLnBrk="1" hangingPunct="1"/>
            <a:r>
              <a:rPr lang="cs-CZ" altLang="cs-CZ" sz="2000" b="1">
                <a:solidFill>
                  <a:srgbClr val="003F7E"/>
                </a:solidFill>
              </a:rPr>
              <a:t>Elektronický podpis ≠ podpis dokumentu v listinné podobě a jeho následné skenování</a:t>
            </a:r>
          </a:p>
          <a:p>
            <a:pPr algn="just" eaLnBrk="1" hangingPunct="1"/>
            <a:endParaRPr lang="cs-CZ" altLang="cs-CZ" sz="2000" b="1">
              <a:solidFill>
                <a:srgbClr val="003F7E"/>
              </a:solidFill>
            </a:endParaRPr>
          </a:p>
          <a:p>
            <a:pPr algn="just" eaLnBrk="1" hangingPunct="1"/>
            <a:r>
              <a:rPr lang="cs-CZ" altLang="cs-CZ" sz="2000">
                <a:solidFill>
                  <a:srgbClr val="003F7E"/>
                </a:solidFill>
              </a:rPr>
              <a:t>U </a:t>
            </a:r>
            <a:r>
              <a:rPr lang="cs-CZ" altLang="cs-CZ" sz="2000" b="1">
                <a:solidFill>
                  <a:srgbClr val="003F7E"/>
                </a:solidFill>
              </a:rPr>
              <a:t>OVM</a:t>
            </a:r>
            <a:r>
              <a:rPr lang="cs-CZ" altLang="cs-CZ" sz="2000">
                <a:solidFill>
                  <a:srgbClr val="003F7E"/>
                </a:solidFill>
              </a:rPr>
              <a:t> probíhá vytváření podpisu na externím zařízení (tokenu- USB </a:t>
            </a:r>
            <a:r>
              <a:rPr lang="cs-CZ" altLang="cs-CZ" sz="2000" err="1">
                <a:solidFill>
                  <a:srgbClr val="003F7E"/>
                </a:solidFill>
              </a:rPr>
              <a:t>flash</a:t>
            </a:r>
            <a:r>
              <a:rPr lang="cs-CZ" altLang="cs-CZ" sz="2000">
                <a:solidFill>
                  <a:srgbClr val="003F7E"/>
                </a:solidFill>
              </a:rPr>
              <a:t> disku; čipové kartě), kdy podepisující musí zadat PIN kód ke svému podpisu</a:t>
            </a:r>
          </a:p>
          <a:p>
            <a:pPr algn="just" eaLnBrk="1" hangingPunct="1"/>
            <a:r>
              <a:rPr lang="cs-CZ" altLang="cs-CZ" sz="2000" b="1">
                <a:solidFill>
                  <a:srgbClr val="003F7E"/>
                </a:solidFill>
              </a:rPr>
              <a:t>Kvalifikovaný elektronický podpis je pro OVM povinný</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32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Vidimace, legalizace,</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autorizovaná konverze</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rPr>
              <a:t>Vidimace</a:t>
            </a:r>
            <a:r>
              <a:rPr lang="cs-CZ" altLang="cs-CZ" sz="2000">
                <a:solidFill>
                  <a:srgbClr val="003F7E"/>
                </a:solidFill>
              </a:rPr>
              <a:t>- postup dle zákona č. 21/2006 Sb., o ověřování</a:t>
            </a:r>
          </a:p>
          <a:p>
            <a:pPr algn="just" eaLnBrk="1" hangingPunct="1">
              <a:buFont typeface="Wingdings" panose="05000000000000000000" pitchFamily="2" charset="2"/>
              <a:buChar char="Ø"/>
            </a:pPr>
            <a:r>
              <a:rPr lang="cs-CZ" altLang="cs-CZ" sz="2000">
                <a:solidFill>
                  <a:srgbClr val="003F7E"/>
                </a:solidFill>
              </a:rPr>
              <a:t>cílem úkonu je ověřit shodu kopie s předloženou listinou</a:t>
            </a:r>
          </a:p>
          <a:p>
            <a:pPr algn="just" eaLnBrk="1" hangingPunct="1"/>
            <a:r>
              <a:rPr lang="cs-CZ" altLang="cs-CZ" sz="2000" b="1">
                <a:solidFill>
                  <a:srgbClr val="003F7E"/>
                </a:solidFill>
              </a:rPr>
              <a:t>Legalizace</a:t>
            </a:r>
            <a:r>
              <a:rPr lang="cs-CZ" altLang="cs-CZ" sz="2000">
                <a:solidFill>
                  <a:srgbClr val="003F7E"/>
                </a:solidFill>
              </a:rPr>
              <a:t>- postup dle zákona č. 21/2006 Sb., o ověřování</a:t>
            </a:r>
          </a:p>
          <a:p>
            <a:pPr algn="just" eaLnBrk="1" hangingPunct="1">
              <a:buFont typeface="Wingdings" panose="05000000000000000000" pitchFamily="2" charset="2"/>
              <a:buChar char="Ø"/>
            </a:pPr>
            <a:r>
              <a:rPr lang="cs-CZ" altLang="cs-CZ" sz="2000">
                <a:solidFill>
                  <a:srgbClr val="003F7E"/>
                </a:solidFill>
              </a:rPr>
              <a:t>cílem úkonu je ověřit, že žadatel podepsal listinu před správním orgánem, anebo podpis uznal za vlastní</a:t>
            </a:r>
          </a:p>
          <a:p>
            <a:pPr algn="just" eaLnBrk="1" hangingPunct="1">
              <a:buFont typeface="Wingdings" panose="05000000000000000000" pitchFamily="2" charset="2"/>
              <a:buChar char="Ø"/>
            </a:pPr>
            <a:endParaRPr lang="cs-CZ" altLang="cs-CZ" sz="2000">
              <a:solidFill>
                <a:srgbClr val="003F7E"/>
              </a:solidFill>
            </a:endParaRPr>
          </a:p>
          <a:p>
            <a:pPr algn="just" eaLnBrk="1" hangingPunct="1"/>
            <a:r>
              <a:rPr lang="cs-CZ" altLang="cs-CZ" sz="2000" b="1">
                <a:solidFill>
                  <a:srgbClr val="003F7E"/>
                </a:solidFill>
              </a:rPr>
              <a:t>Autorizovaná konverze</a:t>
            </a:r>
            <a:r>
              <a:rPr lang="cs-CZ" altLang="cs-CZ" sz="2000">
                <a:solidFill>
                  <a:srgbClr val="003F7E"/>
                </a:solidFill>
              </a:rPr>
              <a:t>- postup dle zákona č. 300/2008 Sb., o elektronických úkonech a autorizované konverzi dokumentů, ve znění pozdějších předpisů</a:t>
            </a:r>
          </a:p>
          <a:p>
            <a:pPr algn="just" eaLnBrk="1" hangingPunct="1">
              <a:buFont typeface="Wingdings" panose="05000000000000000000" pitchFamily="2" charset="2"/>
              <a:buChar char="Ø"/>
            </a:pPr>
            <a:r>
              <a:rPr lang="cs-CZ" altLang="cs-CZ" sz="2000">
                <a:solidFill>
                  <a:srgbClr val="003F7E"/>
                </a:solidFill>
              </a:rPr>
              <a:t>cílem je úkonu je převést daný dokument z listinného originálu do elektronické podoby, anebo z elektronického originálu do listinné podoby („ověřený </a:t>
            </a:r>
            <a:r>
              <a:rPr lang="cs-CZ" altLang="cs-CZ" sz="2000" err="1">
                <a:solidFill>
                  <a:srgbClr val="003F7E"/>
                </a:solidFill>
              </a:rPr>
              <a:t>sken</a:t>
            </a:r>
            <a:r>
              <a:rPr lang="cs-CZ" altLang="cs-CZ" sz="2000">
                <a:solidFill>
                  <a:srgbClr val="003F7E"/>
                </a:solidFill>
              </a:rPr>
              <a:t>“, resp. „ověřený výtisk“)</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71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4000" b="1">
                <a:solidFill>
                  <a:srgbClr val="003F7E"/>
                </a:solidFill>
              </a:rPr>
              <a:t>Závazkové vztahy</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78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Smlouva</a:t>
            </a:r>
            <a:br>
              <a:rPr lang="cs-CZ" altLang="cs-CZ" sz="2800" b="1">
                <a:solidFill>
                  <a:srgbClr val="003F7E"/>
                </a:solidFill>
                <a:latin typeface="Tahoma" panose="020B0604030504040204" pitchFamily="34" charset="0"/>
                <a:cs typeface="Tahoma" panose="020B0604030504040204" pitchFamily="34" charset="0"/>
              </a:rPr>
            </a:b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a:solidFill>
                  <a:srgbClr val="003F7E"/>
                </a:solidFill>
                <a:latin typeface="Arial" panose="020B0604020202020204" pitchFamily="34" charset="0"/>
              </a:rPr>
              <a:t>Dvoustranné či vícestranné právní jednání.</a:t>
            </a:r>
          </a:p>
          <a:p>
            <a:pPr algn="just" eaLnBrk="1" hangingPunct="1"/>
            <a:r>
              <a:rPr lang="cs-CZ" altLang="cs-CZ" sz="2000">
                <a:solidFill>
                  <a:srgbClr val="003F7E"/>
                </a:solidFill>
                <a:latin typeface="Arial" panose="020B0604020202020204" pitchFamily="34" charset="0"/>
              </a:rPr>
              <a:t>Shodné jednání stran, které směřuje ke vzniku, změně či zániku práv a povinností, které právní předpisy s takovými projevy vůle spojují (vznik závazku k určitému plnění).</a:t>
            </a:r>
          </a:p>
          <a:p>
            <a:pPr algn="just" eaLnBrk="1" hangingPunct="1"/>
            <a:r>
              <a:rPr lang="cs-CZ" altLang="cs-CZ" sz="2000" b="1">
                <a:solidFill>
                  <a:srgbClr val="003F7E"/>
                </a:solidFill>
                <a:latin typeface="Arial" panose="020B0604020202020204" pitchFamily="34" charset="0"/>
              </a:rPr>
              <a:t>Smlouva je uzavřena, jakmile si strany ujednaly její obsah</a:t>
            </a:r>
            <a:r>
              <a:rPr lang="cs-CZ" altLang="cs-CZ" sz="2000">
                <a:solidFill>
                  <a:srgbClr val="003F7E"/>
                </a:solidFill>
                <a:latin typeface="Arial" panose="020B0604020202020204" pitchFamily="34" charset="0"/>
              </a:rPr>
              <a:t>; strany mají svobodnou vůli v mezích právního řádu ujednat a určit obsah smlouvy.</a:t>
            </a:r>
          </a:p>
          <a:p>
            <a:pPr algn="just" eaLnBrk="1" hangingPunct="1"/>
            <a:r>
              <a:rPr lang="cs-CZ" altLang="cs-CZ" sz="2000">
                <a:solidFill>
                  <a:srgbClr val="003F7E"/>
                </a:solidFill>
                <a:latin typeface="Arial" panose="020B0604020202020204" pitchFamily="34" charset="0"/>
              </a:rPr>
              <a:t>Je možno ujednat v podstatě cokoli, co není zákonem přímo zakázáno (nebo se nepříčí dobrým mravům); sám zákon tvoří jen jakýsi rámec, v němž se pohybujeme, přičemž co neupravíme ve smlouvě, budeme hledat v zákoně.</a:t>
            </a:r>
          </a:p>
          <a:p>
            <a:pPr algn="just" eaLnBrk="1" hangingPunct="1"/>
            <a:r>
              <a:rPr lang="cs-CZ" altLang="cs-CZ" sz="2000">
                <a:solidFill>
                  <a:srgbClr val="003F7E"/>
                </a:solidFill>
                <a:latin typeface="Arial" panose="020B0604020202020204" pitchFamily="34" charset="0"/>
              </a:rPr>
              <a:t>Ústní a písemná forma uzavření, povinná písemná forma určená zákonem (převody nemovitostí, smlouvy podléhající registru smluv).</a:t>
            </a:r>
          </a:p>
          <a:p>
            <a:pPr algn="just" eaLnBrk="1" hangingPunct="1"/>
            <a:r>
              <a:rPr lang="cs-CZ" altLang="cs-CZ" sz="2000">
                <a:solidFill>
                  <a:srgbClr val="003F7E"/>
                </a:solidFill>
                <a:latin typeface="Arial" panose="020B0604020202020204" pitchFamily="34" charset="0"/>
              </a:rPr>
              <a:t>Smlouva o smlouvě budoucí – možnost dohodnout si, že strany spolu v budoucnu uzavřou smlouvou.</a:t>
            </a:r>
          </a:p>
          <a:p>
            <a:pPr marL="0" indent="0" algn="just" eaLnBrk="1" hangingPunct="1">
              <a:buNone/>
            </a:pPr>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581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Uzavírání smlouvy</a:t>
            </a:r>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10000"/>
          </a:bodyPr>
          <a:lstStyle/>
          <a:p>
            <a:pPr algn="just" eaLnBrk="1" hangingPunct="1"/>
            <a:r>
              <a:rPr lang="cs-CZ" altLang="cs-CZ" sz="2000">
                <a:solidFill>
                  <a:srgbClr val="003F7E"/>
                </a:solidFill>
                <a:latin typeface="Arial" panose="020B0604020202020204" pitchFamily="34" charset="0"/>
              </a:rPr>
              <a:t>Smlouva je obecně uzavřena okamžikem, kdy přijetí nabídky nabývá účinnosti (okamžikem, kdy si strany ujednaly její obsah, a kdy o tomto obsahu dojde mezi smluvními stranami ke shodě, dostatečně určitý návrh je druhou stranou včasně přijat). </a:t>
            </a:r>
          </a:p>
          <a:p>
            <a:pPr algn="just" eaLnBrk="1" hangingPunct="1"/>
            <a:r>
              <a:rPr lang="cs-CZ" altLang="cs-CZ" sz="2000">
                <a:solidFill>
                  <a:srgbClr val="003F7E"/>
                </a:solidFill>
                <a:latin typeface="Arial" panose="020B0604020202020204" pitchFamily="34" charset="0"/>
              </a:rPr>
              <a:t>Z návrhu na uzavření smlouvy (nabídky) musí být zřejmé, že ten, kdo jej činí, má úmysl uzavřít určitou smlouvu s osobou, vůči níž nabídku činí.</a:t>
            </a:r>
          </a:p>
          <a:p>
            <a:pPr algn="just" eaLnBrk="1" hangingPunct="1"/>
            <a:r>
              <a:rPr lang="cs-CZ" altLang="cs-CZ" sz="2000">
                <a:solidFill>
                  <a:srgbClr val="003F7E"/>
                </a:solidFill>
                <a:latin typeface="Arial" panose="020B0604020202020204" pitchFamily="34" charset="0"/>
              </a:rPr>
              <a:t>Nabídka musí obsahovat podstatné náležitosti smlouvy. </a:t>
            </a:r>
          </a:p>
          <a:p>
            <a:pPr algn="just" eaLnBrk="1" hangingPunct="1"/>
            <a:r>
              <a:rPr lang="cs-CZ" altLang="cs-CZ" sz="2000">
                <a:solidFill>
                  <a:srgbClr val="003F7E"/>
                </a:solidFill>
                <a:latin typeface="Arial" panose="020B0604020202020204" pitchFamily="34" charset="0"/>
              </a:rPr>
              <a:t>Nabídka i přijetí jsou adresovaným právním jednáním, proto nabídka nemůže být přijata někým jiným.</a:t>
            </a:r>
          </a:p>
          <a:p>
            <a:pPr algn="just" eaLnBrk="1" hangingPunct="1"/>
            <a:r>
              <a:rPr lang="cs-CZ" altLang="cs-CZ" sz="2000">
                <a:solidFill>
                  <a:srgbClr val="003F7E"/>
                </a:solidFill>
                <a:latin typeface="Arial" panose="020B0604020202020204" pitchFamily="34" charset="0"/>
              </a:rPr>
              <a:t>Mlčení nebo nečinnost samy o sobě přijetím nejsou.</a:t>
            </a:r>
          </a:p>
          <a:p>
            <a:pPr algn="just" eaLnBrk="1" hangingPunct="1"/>
            <a:r>
              <a:rPr lang="cs-CZ" altLang="cs-CZ" sz="2000" b="1">
                <a:solidFill>
                  <a:srgbClr val="003F7E"/>
                </a:solidFill>
                <a:latin typeface="Arial" panose="020B0604020202020204" pitchFamily="34" charset="0"/>
              </a:rPr>
              <a:t>Předsmluvní odpovědnost </a:t>
            </a:r>
            <a:r>
              <a:rPr lang="cs-CZ" altLang="cs-CZ" sz="2000">
                <a:solidFill>
                  <a:srgbClr val="003F7E"/>
                </a:solidFill>
                <a:latin typeface="Arial" panose="020B0604020202020204" pitchFamily="34" charset="0"/>
              </a:rPr>
              <a:t>– odpovědnost za škodu v případě, že se uzavření smlouvy jeví jako vysoce pravděpodobné a jedna strana přes důvodné očekávání druhé strany jednání o uzavření smlouvy ukončí, aniž pro to má spravedlivý důvod (např. předsmluvní odpovědností není pouhé vyvěšení záměru či podání nabídky, ale až okamžik schválení vybraného uchazeče příslušným orgánem - pokud by orgán obce chtěl takové usnesení zrušit, musí pro to mít závažný důvod, platí i naopak, pokud by vybraný uchazeč nechtěl smlouvu uzavřít, může se obec domáhat náhrady škody).</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907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Smlouva</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Arial" panose="020B0604020202020204" pitchFamily="34" charset="0"/>
              </a:rPr>
              <a:t>Smlouva (právní jednání) se vždy posuzuje podle svého obsahu, není tedy důležitý název nebo „obal“.</a:t>
            </a:r>
          </a:p>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a:solidFill>
                  <a:srgbClr val="003F7E"/>
                </a:solidFill>
                <a:latin typeface="Arial" panose="020B0604020202020204" pitchFamily="34" charset="0"/>
              </a:rPr>
              <a:t>Smlouva </a:t>
            </a:r>
            <a:r>
              <a:rPr lang="cs-CZ" altLang="cs-CZ" sz="2000" b="1">
                <a:solidFill>
                  <a:srgbClr val="003F7E"/>
                </a:solidFill>
                <a:latin typeface="Arial" panose="020B0604020202020204" pitchFamily="34" charset="0"/>
              </a:rPr>
              <a:t>nemusí mít </a:t>
            </a:r>
            <a:r>
              <a:rPr lang="cs-CZ" altLang="cs-CZ" sz="2000">
                <a:solidFill>
                  <a:srgbClr val="003F7E"/>
                </a:solidFill>
                <a:latin typeface="Arial" panose="020B0604020202020204" pitchFamily="34" charset="0"/>
              </a:rPr>
              <a:t>podobu klasické </a:t>
            </a:r>
            <a:r>
              <a:rPr lang="cs-CZ" altLang="cs-CZ" sz="2000" b="1">
                <a:solidFill>
                  <a:srgbClr val="003F7E"/>
                </a:solidFill>
                <a:latin typeface="Arial" panose="020B0604020202020204" pitchFamily="34" charset="0"/>
              </a:rPr>
              <a:t>listinné smlouvy </a:t>
            </a:r>
            <a:r>
              <a:rPr lang="cs-CZ" altLang="cs-CZ" sz="2000">
                <a:solidFill>
                  <a:srgbClr val="003F7E"/>
                </a:solidFill>
                <a:latin typeface="Arial" panose="020B0604020202020204" pitchFamily="34" charset="0"/>
              </a:rPr>
              <a:t>s podpisy stran, ale za smlouvu je nutné považovat i vyplněnou a akceptovanou objednávku (včetně formulářových objednávek), ale i smlouvu uzavřenou ústně (její existenci lze prokázat zvukovým záznamem).</a:t>
            </a:r>
          </a:p>
          <a:p>
            <a:pPr algn="just" eaLnBrk="1" hangingPunct="1"/>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622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Náležitosti smlouvy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Arial" panose="020B0604020202020204" pitchFamily="34" charset="0"/>
              </a:rPr>
              <a:t>Obsahové prvky, které musí být dohodnuty, aby smlouva vznikla.</a:t>
            </a:r>
          </a:p>
          <a:p>
            <a:pPr algn="just" eaLnBrk="1" hangingPunct="1"/>
            <a:r>
              <a:rPr lang="cs-CZ" altLang="cs-CZ" sz="2000">
                <a:solidFill>
                  <a:srgbClr val="003F7E"/>
                </a:solidFill>
                <a:latin typeface="Arial" panose="020B0604020202020204" pitchFamily="34" charset="0"/>
              </a:rPr>
              <a:t>Náležitosti, které u jednotlivých smluvních typů upravených občanským zákoníkem vyplývají ze základního vymezení smluvního typu (např. vymezení díla ve smlouvě o dílo, určení ceny).</a:t>
            </a:r>
          </a:p>
          <a:p>
            <a:pPr algn="just" eaLnBrk="1" hangingPunct="1"/>
            <a:r>
              <a:rPr lang="cs-CZ" altLang="cs-CZ" sz="2000">
                <a:solidFill>
                  <a:srgbClr val="003F7E"/>
                </a:solidFill>
                <a:latin typeface="Arial" panose="020B0604020202020204" pitchFamily="34" charset="0"/>
              </a:rPr>
              <a:t>Je možné uzavřít i jinou smlouvu, než takovou, která je upravena jako smluvní typ; v takovém případě je potřeba, aby nabídka vymezila to, co má být obsahem zamýšleného právního vztahu, aby i taková nabídka mohla být přijata.</a:t>
            </a:r>
          </a:p>
          <a:p>
            <a:pPr algn="just" eaLnBrk="1" hangingPunct="1"/>
            <a:r>
              <a:rPr lang="cs-CZ" altLang="cs-CZ" sz="2000">
                <a:solidFill>
                  <a:srgbClr val="003F7E"/>
                </a:solidFill>
                <a:latin typeface="Arial" panose="020B0604020202020204" pitchFamily="34" charset="0"/>
              </a:rPr>
              <a:t>Smlouva je uzavřena i v případě, kdy ve smlouvě nebyly ujednány náležitosti, které ujednány být měly; na projev vůle stran se hledí jako na uzavřenou smlouvu a zvláště lze-li s přihlédnutím k jejich následnému chování, rozumně předpokládat, že by strany smlouvu uzavřely i bez ujednání této náležitosti.</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541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Smluvní typy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latin typeface="Arial" panose="020B0604020202020204" pitchFamily="34" charset="0"/>
              </a:rPr>
              <a:t>Pojmenované smlouvy </a:t>
            </a:r>
            <a:r>
              <a:rPr lang="cs-CZ" altLang="cs-CZ" sz="2000">
                <a:solidFill>
                  <a:srgbClr val="003F7E"/>
                </a:solidFill>
                <a:latin typeface="Arial" panose="020B0604020202020204" pitchFamily="34" charset="0"/>
              </a:rPr>
              <a:t>(kupní, směnná, darovací, o dílo, nájemní, </a:t>
            </a:r>
            <a:r>
              <a:rPr lang="cs-CZ" altLang="cs-CZ" sz="2000" err="1">
                <a:solidFill>
                  <a:srgbClr val="003F7E"/>
                </a:solidFill>
                <a:latin typeface="Arial" panose="020B0604020202020204" pitchFamily="34" charset="0"/>
              </a:rPr>
              <a:t>pachtovní</a:t>
            </a:r>
            <a:r>
              <a:rPr lang="cs-CZ" altLang="cs-CZ" sz="2000">
                <a:solidFill>
                  <a:srgbClr val="003F7E"/>
                </a:solidFill>
                <a:latin typeface="Arial" panose="020B0604020202020204" pitchFamily="34" charset="0"/>
              </a:rPr>
              <a:t>, pojistná, o výpůjčce, o zápůjčce atd.) – typizovaný obsah, úprava provedena v zákoně, od zákonné úpravy je možné se odchýlit, pokud to však zákon nezakazuje.</a:t>
            </a:r>
          </a:p>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b="1">
                <a:solidFill>
                  <a:srgbClr val="003F7E"/>
                </a:solidFill>
                <a:latin typeface="Arial" panose="020B0604020202020204" pitchFamily="34" charset="0"/>
              </a:rPr>
              <a:t>Nepojmenované</a:t>
            </a:r>
            <a:r>
              <a:rPr lang="cs-CZ" altLang="cs-CZ" sz="2000">
                <a:solidFill>
                  <a:srgbClr val="003F7E"/>
                </a:solidFill>
                <a:latin typeface="Arial" panose="020B0604020202020204" pitchFamily="34" charset="0"/>
              </a:rPr>
              <a:t> </a:t>
            </a:r>
            <a:r>
              <a:rPr lang="cs-CZ" altLang="cs-CZ" sz="2000" b="1">
                <a:solidFill>
                  <a:srgbClr val="003F7E"/>
                </a:solidFill>
                <a:latin typeface="Arial" panose="020B0604020202020204" pitchFamily="34" charset="0"/>
              </a:rPr>
              <a:t>smlouvy</a:t>
            </a:r>
            <a:r>
              <a:rPr lang="cs-CZ" altLang="cs-CZ" sz="2000">
                <a:solidFill>
                  <a:srgbClr val="003F7E"/>
                </a:solidFill>
                <a:latin typeface="Arial" panose="020B0604020202020204" pitchFamily="34" charset="0"/>
              </a:rPr>
              <a:t> – atypické smlouvy (</a:t>
            </a:r>
            <a:r>
              <a:rPr lang="cs-CZ" altLang="cs-CZ" sz="2000" err="1">
                <a:solidFill>
                  <a:srgbClr val="003F7E"/>
                </a:solidFill>
                <a:latin typeface="Arial" panose="020B0604020202020204" pitchFamily="34" charset="0"/>
              </a:rPr>
              <a:t>inominátní</a:t>
            </a:r>
            <a:r>
              <a:rPr lang="cs-CZ" altLang="cs-CZ" sz="2000">
                <a:solidFill>
                  <a:srgbClr val="003F7E"/>
                </a:solidFill>
                <a:latin typeface="Arial" panose="020B0604020202020204" pitchFamily="34" charset="0"/>
              </a:rPr>
              <a:t>), nesmí odporovat obsahu či účelu zákona (např. smlouva o reklamě).</a:t>
            </a:r>
          </a:p>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b="1">
                <a:solidFill>
                  <a:srgbClr val="003F7E"/>
                </a:solidFill>
                <a:latin typeface="Arial" panose="020B0604020202020204" pitchFamily="34" charset="0"/>
              </a:rPr>
              <a:t>Adhezní smlouvy</a:t>
            </a:r>
            <a:r>
              <a:rPr lang="cs-CZ" altLang="cs-CZ" sz="2000">
                <a:solidFill>
                  <a:srgbClr val="003F7E"/>
                </a:solidFill>
                <a:latin typeface="Arial" panose="020B0604020202020204" pitchFamily="34" charset="0"/>
              </a:rPr>
              <a:t>- smlouvy, u nichž dojde jen k vyplnění údajů o stranách (např. na formulář), kdy druhá (silnější) smluvní strana stanovuje jednostranně obchodní podmínky; tyto je nutné buď akceptovat, anebo smlouvu neuzavřít (např. smlouvy s bankami, pojišťovnami, telefonními operátory, apod.).</a:t>
            </a:r>
          </a:p>
          <a:p>
            <a:pPr algn="just" eaLnBrk="1" hangingPunct="1"/>
            <a:endParaRPr lang="cs-CZ" altLang="cs-CZ" sz="2000">
              <a:solidFill>
                <a:srgbClr val="003F7E"/>
              </a:solidFill>
              <a:latin typeface="Arial" panose="020B0604020202020204" pitchFamily="34" charset="0"/>
            </a:endParaRP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991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400" b="1">
                <a:solidFill>
                  <a:srgbClr val="003F7E"/>
                </a:solidFill>
                <a:latin typeface="Tahoma" panose="020B0604030504040204" pitchFamily="34" charset="0"/>
                <a:cs typeface="Tahoma" panose="020B0604030504040204" pitchFamily="34" charset="0"/>
              </a:rPr>
              <a:t>Smlouvy o převodu nemovitostí (prodej, darování, směna)</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a:solidFill>
                  <a:srgbClr val="003F7E"/>
                </a:solidFill>
                <a:latin typeface="Arial" panose="020B0604020202020204" pitchFamily="34" charset="0"/>
              </a:rPr>
              <a:t>Schvaluje zastupitelstvo.</a:t>
            </a:r>
          </a:p>
          <a:p>
            <a:pPr algn="just" eaLnBrk="1" hangingPunct="1"/>
            <a:r>
              <a:rPr lang="cs-CZ" altLang="cs-CZ" sz="2000">
                <a:solidFill>
                  <a:srgbClr val="003F7E"/>
                </a:solidFill>
                <a:latin typeface="Arial" panose="020B0604020202020204" pitchFamily="34" charset="0"/>
              </a:rPr>
              <a:t>Uzavření smlouvy </a:t>
            </a:r>
            <a:r>
              <a:rPr lang="cs-CZ" altLang="cs-CZ" sz="2000" b="1">
                <a:solidFill>
                  <a:srgbClr val="003F7E"/>
                </a:solidFill>
                <a:latin typeface="Arial" panose="020B0604020202020204" pitchFamily="34" charset="0"/>
              </a:rPr>
              <a:t>musí předcházet zveřejnění záměru </a:t>
            </a:r>
            <a:r>
              <a:rPr lang="cs-CZ" altLang="cs-CZ" sz="2000">
                <a:solidFill>
                  <a:srgbClr val="003F7E"/>
                </a:solidFill>
                <a:latin typeface="Arial" panose="020B0604020202020204" pitchFamily="34" charset="0"/>
              </a:rPr>
              <a:t>(po dobu nejméně 15 dnů před rozhodnutím v příslušném orgánu obce vyvěšením na úřední desce obecního úřadu, i elektronické!, aby se k němu mohli zájemci vyjádřit a předložit své nabídky).</a:t>
            </a:r>
          </a:p>
          <a:p>
            <a:pPr algn="just" eaLnBrk="1" hangingPunct="1"/>
            <a:r>
              <a:rPr lang="cs-CZ" altLang="cs-CZ" sz="2000">
                <a:solidFill>
                  <a:srgbClr val="003F7E"/>
                </a:solidFill>
                <a:latin typeface="Arial" panose="020B0604020202020204" pitchFamily="34" charset="0"/>
              </a:rPr>
              <a:t>Do doby vyvěšení záměru se počítá den sejmutí; z judikatury pak dovozeno, že i v případě zveřejnění na dobu pouze 14 dní (tedy při započtení též dne vyvěšení na úřední dece), není toto považováno za takové pochybení, které by znamenalo neúčinnost zveřejnění, přestože obsahově jde o porušení § 39 odst. 1 zákona o obcích co do zákonem předepsané doby zveřejnění.</a:t>
            </a:r>
          </a:p>
          <a:p>
            <a:pPr algn="just" eaLnBrk="1" hangingPunct="1"/>
            <a:r>
              <a:rPr lang="cs-CZ" altLang="cs-CZ" sz="2000">
                <a:solidFill>
                  <a:srgbClr val="003F7E"/>
                </a:solidFill>
                <a:latin typeface="Arial" panose="020B0604020202020204" pitchFamily="34" charset="0"/>
              </a:rPr>
              <a:t>Rozhodnutí o zveřejnění záměru náleží do nevyhrazené pravomoci rady obce (starosty).</a:t>
            </a:r>
          </a:p>
          <a:p>
            <a:pPr marL="0" indent="0" algn="just" eaLnBrk="1" hangingPunct="1">
              <a:buNone/>
            </a:pPr>
            <a:r>
              <a:rPr lang="cs-CZ" altLang="cs-CZ" sz="2000">
                <a:solidFill>
                  <a:srgbClr val="003F7E"/>
                </a:solidFill>
                <a:latin typeface="Arial" panose="020B0604020202020204" pitchFamily="34" charset="0"/>
              </a:rPr>
              <a:t>	</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18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descr="Obsah obrázku mapa&#10;&#10;Popis byl vytvořen automaticky">
            <a:extLst>
              <a:ext uri="{FF2B5EF4-FFF2-40B4-BE49-F238E27FC236}">
                <a16:creationId xmlns:a16="http://schemas.microsoft.com/office/drawing/2014/main" id="{F575F6B0-5F37-A4D5-F294-82C7A7BFB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651"/>
            <a:ext cx="9144000" cy="6470697"/>
          </a:xfrm>
          <a:prstGeom prst="rect">
            <a:avLst/>
          </a:prstGeom>
        </p:spPr>
      </p:pic>
    </p:spTree>
    <p:extLst>
      <p:ext uri="{BB962C8B-B14F-4D97-AF65-F5344CB8AC3E}">
        <p14:creationId xmlns:p14="http://schemas.microsoft.com/office/powerpoint/2010/main" val="2767222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400" b="1">
                <a:solidFill>
                  <a:srgbClr val="003F7E"/>
                </a:solidFill>
                <a:latin typeface="Tahoma" panose="020B0604030504040204" pitchFamily="34" charset="0"/>
                <a:cs typeface="Tahoma" panose="020B0604030504040204" pitchFamily="34" charset="0"/>
              </a:rPr>
              <a:t>Smlouvy o převodu nemovitostí (prodej, darování, směna)</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dirty="0">
                <a:solidFill>
                  <a:srgbClr val="003F7E"/>
                </a:solidFill>
                <a:latin typeface="Arial" panose="020B0604020202020204" pitchFamily="34" charset="0"/>
              </a:rPr>
              <a:t>Zveřejněný záměr nemá žádnou důležitost ve vztahu k tomu, zda se transakce vůbec uskuteční, jeho smyslem je zabezpečení transparentnosti předpokládané transakce a informování veřejnosti</a:t>
            </a:r>
          </a:p>
          <a:p>
            <a:pPr algn="just" eaLnBrk="1" hangingPunct="1"/>
            <a:r>
              <a:rPr lang="cs-CZ" altLang="cs-CZ" sz="2000" dirty="0">
                <a:solidFill>
                  <a:srgbClr val="003F7E"/>
                </a:solidFill>
                <a:latin typeface="Arial" panose="020B0604020202020204" pitchFamily="34" charset="0"/>
              </a:rPr>
              <a:t>Pokud tedy nebyl záměr schválen radou obce, neznamená to neúčinnost </a:t>
            </a:r>
            <a:r>
              <a:rPr lang="cs-CZ" altLang="cs-CZ" sz="2000">
                <a:solidFill>
                  <a:srgbClr val="003F7E"/>
                </a:solidFill>
                <a:latin typeface="Arial" panose="020B0604020202020204" pitchFamily="34" charset="0"/>
              </a:rPr>
              <a:t>takto zveřejněného </a:t>
            </a:r>
            <a:r>
              <a:rPr lang="cs-CZ" altLang="cs-CZ" sz="2000" dirty="0">
                <a:solidFill>
                  <a:srgbClr val="003F7E"/>
                </a:solidFill>
                <a:latin typeface="Arial" panose="020B0604020202020204" pitchFamily="34" charset="0"/>
              </a:rPr>
              <a:t>záměru a v důsledku toho neplatnost uzavřené smlouvy (rozsudek NS </a:t>
            </a:r>
            <a:r>
              <a:rPr lang="cs-CZ" altLang="cs-CZ" sz="2000" dirty="0" err="1">
                <a:solidFill>
                  <a:srgbClr val="003F7E"/>
                </a:solidFill>
                <a:latin typeface="Arial" panose="020B0604020202020204" pitchFamily="34" charset="0"/>
              </a:rPr>
              <a:t>sp</a:t>
            </a:r>
            <a:r>
              <a:rPr lang="cs-CZ" altLang="cs-CZ" sz="2000" dirty="0">
                <a:solidFill>
                  <a:srgbClr val="003F7E"/>
                </a:solidFill>
                <a:latin typeface="Arial" panose="020B0604020202020204" pitchFamily="34" charset="0"/>
              </a:rPr>
              <a:t>. zn. 22 </a:t>
            </a:r>
            <a:r>
              <a:rPr lang="cs-CZ" altLang="cs-CZ" sz="2000" dirty="0" err="1">
                <a:solidFill>
                  <a:srgbClr val="003F7E"/>
                </a:solidFill>
                <a:latin typeface="Arial" panose="020B0604020202020204" pitchFamily="34" charset="0"/>
              </a:rPr>
              <a:t>Cdo</a:t>
            </a:r>
            <a:r>
              <a:rPr lang="cs-CZ" altLang="cs-CZ" sz="2000" dirty="0">
                <a:solidFill>
                  <a:srgbClr val="003F7E"/>
                </a:solidFill>
                <a:latin typeface="Arial" panose="020B0604020202020204" pitchFamily="34" charset="0"/>
              </a:rPr>
              <a:t> 4897/2007).</a:t>
            </a:r>
          </a:p>
          <a:p>
            <a:pPr algn="just" eaLnBrk="1" hangingPunct="1"/>
            <a:r>
              <a:rPr lang="cs-CZ" altLang="cs-CZ" sz="2000" b="1" dirty="0">
                <a:solidFill>
                  <a:srgbClr val="003F7E"/>
                </a:solidFill>
                <a:latin typeface="Arial" panose="020B0604020202020204" pitchFamily="34" charset="0"/>
              </a:rPr>
              <a:t>Nezveřejnění záměru </a:t>
            </a:r>
            <a:r>
              <a:rPr lang="cs-CZ" altLang="cs-CZ" sz="2000" dirty="0">
                <a:solidFill>
                  <a:srgbClr val="003F7E"/>
                </a:solidFill>
                <a:latin typeface="Arial" panose="020B0604020202020204" pitchFamily="34" charset="0"/>
              </a:rPr>
              <a:t>včetně nezveřejnění na elektronické úřední desce způsobuje </a:t>
            </a:r>
            <a:r>
              <a:rPr lang="cs-CZ" altLang="cs-CZ" sz="2000" b="1" dirty="0">
                <a:solidFill>
                  <a:srgbClr val="003F7E"/>
                </a:solidFill>
                <a:latin typeface="Arial" panose="020B0604020202020204" pitchFamily="34" charset="0"/>
              </a:rPr>
              <a:t>neplatnost právního jednání </a:t>
            </a:r>
            <a:r>
              <a:rPr lang="cs-CZ" altLang="cs-CZ" sz="2000" dirty="0">
                <a:solidFill>
                  <a:srgbClr val="003F7E"/>
                </a:solidFill>
                <a:latin typeface="Arial" panose="020B0604020202020204" pitchFamily="34" charset="0"/>
              </a:rPr>
              <a:t>(absolutní neplatnost právního úkonu, ke kterému soud přihlíží i bez návrhu).</a:t>
            </a:r>
          </a:p>
          <a:p>
            <a:pPr marL="0" indent="0" algn="just" eaLnBrk="1" hangingPunct="1">
              <a:buNone/>
            </a:pPr>
            <a:r>
              <a:rPr lang="cs-CZ" altLang="cs-CZ" sz="2000" dirty="0">
                <a:solidFill>
                  <a:srgbClr val="003F7E"/>
                </a:solidFill>
                <a:latin typeface="Arial" panose="020B0604020202020204" pitchFamily="34" charset="0"/>
              </a:rPr>
              <a:t>	</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004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Náležitosti záměru</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20000"/>
          </a:bodyPr>
          <a:lstStyle/>
          <a:p>
            <a:pPr algn="just" eaLnBrk="1" hangingPunct="1"/>
            <a:r>
              <a:rPr lang="cs-CZ" altLang="cs-CZ" sz="2100" b="1" dirty="0">
                <a:solidFill>
                  <a:srgbClr val="003F7E"/>
                </a:solidFill>
                <a:latin typeface="Arial" panose="020B0604020202020204" pitchFamily="34" charset="0"/>
              </a:rPr>
              <a:t>Náležitosti záměru: </a:t>
            </a:r>
            <a:r>
              <a:rPr lang="cs-CZ" altLang="cs-CZ" sz="2100" dirty="0">
                <a:solidFill>
                  <a:srgbClr val="003F7E"/>
                </a:solidFill>
                <a:latin typeface="Arial" panose="020B0604020202020204" pitchFamily="34" charset="0"/>
              </a:rPr>
              <a:t>označení názvem obce a uvedením orgánu, jenž písemnost vyhotovil, podpis odpovědné osoby, specifikace zamýšlené majetkové dispozice, dostatečná identifikace nemovitosti - </a:t>
            </a:r>
            <a:r>
              <a:rPr lang="cs-CZ" altLang="cs-CZ" sz="2100" b="1" dirty="0">
                <a:solidFill>
                  <a:srgbClr val="003F7E"/>
                </a:solidFill>
                <a:latin typeface="Arial" panose="020B0604020202020204" pitchFamily="34" charset="0"/>
              </a:rPr>
              <a:t>označení podle katastrálního zákona (parcelní číslo, katastrální území, číslo popisné)</a:t>
            </a:r>
            <a:r>
              <a:rPr lang="cs-CZ" altLang="cs-CZ" sz="2100" dirty="0">
                <a:solidFill>
                  <a:srgbClr val="003F7E"/>
                </a:solidFill>
                <a:latin typeface="Arial" panose="020B0604020202020204" pitchFamily="34" charset="0"/>
              </a:rPr>
              <a:t>, doba, do kdy lze podávat nabídky, nejnižší nabídková cena apod., neoddělené části pozemku lze zakreslit do mapy, GP není nezbytně nutný.</a:t>
            </a:r>
          </a:p>
          <a:p>
            <a:pPr algn="just" eaLnBrk="1" hangingPunct="1"/>
            <a:r>
              <a:rPr lang="cs-CZ" altLang="cs-CZ" sz="2100" dirty="0">
                <a:solidFill>
                  <a:srgbClr val="003F7E"/>
                </a:solidFill>
                <a:latin typeface="Arial" panose="020B0604020202020204" pitchFamily="34" charset="0"/>
              </a:rPr>
              <a:t>Pokud podléhala záměru smlouva, bude mu podléhat </a:t>
            </a:r>
            <a:r>
              <a:rPr lang="cs-CZ" altLang="cs-CZ" sz="2100" b="1" dirty="0">
                <a:solidFill>
                  <a:srgbClr val="003F7E"/>
                </a:solidFill>
                <a:latin typeface="Arial" panose="020B0604020202020204" pitchFamily="34" charset="0"/>
              </a:rPr>
              <a:t>i změna podstatných částí smlouvy</a:t>
            </a:r>
            <a:r>
              <a:rPr lang="cs-CZ" altLang="cs-CZ" sz="2100" dirty="0">
                <a:solidFill>
                  <a:srgbClr val="003F7E"/>
                </a:solidFill>
                <a:latin typeface="Arial" panose="020B0604020202020204" pitchFamily="34" charset="0"/>
              </a:rPr>
              <a:t> (co je podstatné, vyplývá z ustanovení OZ o jednotlivých smlouvách, například u koupě je to "co, komu, za kolik", u nájmu je to "co, komu, za kolik, na jak dlouho a za jakým účelem", ...).</a:t>
            </a:r>
          </a:p>
          <a:p>
            <a:pPr algn="just" eaLnBrk="1" hangingPunct="1"/>
            <a:r>
              <a:rPr lang="cs-CZ" altLang="cs-CZ" sz="2100" dirty="0">
                <a:solidFill>
                  <a:srgbClr val="003F7E"/>
                </a:solidFill>
                <a:latin typeface="Arial" panose="020B0604020202020204" pitchFamily="34" charset="0"/>
              </a:rPr>
              <a:t>Přijatelná doba mezi sejmutím záměru z úřední desky a rozhodnutím o právním jednání je </a:t>
            </a:r>
            <a:r>
              <a:rPr lang="cs-CZ" altLang="cs-CZ" sz="2100" b="1" dirty="0">
                <a:solidFill>
                  <a:srgbClr val="003F7E"/>
                </a:solidFill>
                <a:latin typeface="Arial" panose="020B0604020202020204" pitchFamily="34" charset="0"/>
              </a:rPr>
              <a:t>šest</a:t>
            </a:r>
            <a:r>
              <a:rPr lang="cs-CZ" altLang="cs-CZ" sz="2100" dirty="0">
                <a:solidFill>
                  <a:srgbClr val="003F7E"/>
                </a:solidFill>
                <a:latin typeface="Arial" panose="020B0604020202020204" pitchFamily="34" charset="0"/>
              </a:rPr>
              <a:t> </a:t>
            </a:r>
            <a:r>
              <a:rPr lang="cs-CZ" altLang="cs-CZ" sz="2100" b="1" dirty="0">
                <a:solidFill>
                  <a:srgbClr val="003F7E"/>
                </a:solidFill>
                <a:latin typeface="Arial" panose="020B0604020202020204" pitchFamily="34" charset="0"/>
              </a:rPr>
              <a:t>měsíců</a:t>
            </a:r>
            <a:r>
              <a:rPr lang="cs-CZ" altLang="cs-CZ" sz="2100" dirty="0">
                <a:solidFill>
                  <a:srgbClr val="003F7E"/>
                </a:solidFill>
                <a:latin typeface="Arial" panose="020B0604020202020204" pitchFamily="34" charset="0"/>
              </a:rPr>
              <a:t>, nad tuto hranici bude obec muset prokazovat, že její úmysl k uskutečnění majetkové dispozice trval (např. ponecháním záměru alespoň na elektronické úřední desce); maximální přípustná doba mezi záměrem a projednáním věci samotné – max. 2 roky dle rozhodnutí NS.</a:t>
            </a:r>
          </a:p>
          <a:p>
            <a:pPr algn="just" eaLnBrk="1" hangingPunct="1"/>
            <a:endParaRPr lang="cs-CZ" altLang="cs-CZ" sz="2000" dirty="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354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Adresný záměr</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b="1">
                <a:solidFill>
                  <a:srgbClr val="003F7E"/>
                </a:solidFill>
                <a:latin typeface="Arial" panose="020B0604020202020204" pitchFamily="34" charset="0"/>
              </a:rPr>
              <a:t>Adresný záměr </a:t>
            </a:r>
            <a:r>
              <a:rPr lang="cs-CZ" altLang="cs-CZ" sz="2000">
                <a:solidFill>
                  <a:srgbClr val="003F7E"/>
                </a:solidFill>
                <a:latin typeface="Arial" panose="020B0604020202020204" pitchFamily="34" charset="0"/>
              </a:rPr>
              <a:t>– v záměru je přímo uvedena osoba, které chce obec např. prodat nemovitost – je přípustný, nelze jej však doporučit, může vyvolávat dojem, že o prodeji již bylo „rozhodnuto“ a podávání jiných nabídek by nemělo význam; i k adresnému záměru může kdokoli podat svou nabídku a obec se jí musí v intencích § 38 odst. 1 zákona o obcích zabývat, pokud by ji vyhodnotila jako nejlepší, je pak třeba zveřejnit nový záměr.	</a:t>
            </a:r>
          </a:p>
          <a:p>
            <a:pPr marL="0" indent="0" algn="just" eaLnBrk="1" hangingPunct="1">
              <a:buNone/>
            </a:pPr>
            <a:endParaRPr lang="cs-CZ" altLang="cs-CZ" sz="2000">
              <a:solidFill>
                <a:srgbClr val="003F7E"/>
              </a:solidFill>
              <a:latin typeface="Arial" panose="020B0604020202020204" pitchFamily="34" charset="0"/>
            </a:endParaRPr>
          </a:p>
          <a:p>
            <a:pPr algn="just" eaLnBrk="1" hangingPunct="1"/>
            <a:r>
              <a:rPr lang="cs-CZ" altLang="cs-CZ" sz="2000" b="1">
                <a:solidFill>
                  <a:srgbClr val="003F7E"/>
                </a:solidFill>
                <a:latin typeface="Arial" panose="020B0604020202020204" pitchFamily="34" charset="0"/>
              </a:rPr>
              <a:t>Povinnost zveřejnit záměr </a:t>
            </a:r>
            <a:r>
              <a:rPr lang="cs-CZ" altLang="cs-CZ" sz="2000">
                <a:solidFill>
                  <a:srgbClr val="003F7E"/>
                </a:solidFill>
                <a:latin typeface="Arial" panose="020B0604020202020204" pitchFamily="34" charset="0"/>
              </a:rPr>
              <a:t>se týká </a:t>
            </a:r>
            <a:r>
              <a:rPr lang="cs-CZ" altLang="cs-CZ" sz="2000" b="1">
                <a:solidFill>
                  <a:srgbClr val="003F7E"/>
                </a:solidFill>
                <a:latin typeface="Arial" panose="020B0604020202020204" pitchFamily="34" charset="0"/>
              </a:rPr>
              <a:t>i smlouvy o smlouvě budoucí</a:t>
            </a:r>
            <a:r>
              <a:rPr lang="cs-CZ" altLang="cs-CZ" sz="2000">
                <a:solidFill>
                  <a:srgbClr val="003F7E"/>
                </a:solidFill>
                <a:latin typeface="Arial" panose="020B0604020202020204" pitchFamily="34" charset="0"/>
              </a:rPr>
              <a:t>, jestliže má být budoucí smlouvou disponováno obecní hmotnou nemovitostí či právem stavby (obci vzniká soudně vynutitelná povinnost budoucí smlouvu uzavřít, takže se splnění povinnosti „přesouvá“ do fáze před uzavřením samotné budoucí smlouvy).</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896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pt-BR" altLang="cs-CZ" sz="2800" b="1">
                <a:solidFill>
                  <a:srgbClr val="003F7E"/>
                </a:solidFill>
                <a:latin typeface="Tahoma" panose="020B0604030504040204" pitchFamily="34" charset="0"/>
                <a:cs typeface="Tahoma" panose="020B0604030504040204" pitchFamily="34" charset="0"/>
              </a:rPr>
              <a:t>Cena v místě a čase obvyklá</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Arial" panose="020B0604020202020204" pitchFamily="34" charset="0"/>
              </a:rPr>
              <a:t>Při úplatném převodu majetku se cena sjednává zpravidla ve výši, která je v daném místě a čase obvyklá, </a:t>
            </a:r>
            <a:r>
              <a:rPr lang="cs-CZ" altLang="cs-CZ" sz="2000" b="1">
                <a:solidFill>
                  <a:srgbClr val="003F7E"/>
                </a:solidFill>
                <a:latin typeface="Arial" panose="020B0604020202020204" pitchFamily="34" charset="0"/>
              </a:rPr>
              <a:t>jsou možné odchylky od ceny, je třeba je však řádně zdůvodnit</a:t>
            </a:r>
            <a:r>
              <a:rPr lang="cs-CZ" altLang="cs-CZ" sz="2000">
                <a:solidFill>
                  <a:srgbClr val="003F7E"/>
                </a:solidFill>
                <a:latin typeface="Arial" panose="020B0604020202020204" pitchFamily="34" charset="0"/>
              </a:rPr>
              <a:t> - odchylka musí být odůvodnitelná, tj. musí být založena na legitimních, objektivních důvodech, a současně tyto důvody musejí být prokazatelným způsobem zaznamenány, důvody musí být účelné a rozumné (např. zajištění nějaké služby v obci, pomoc v nouzi – pro obec to přinese nějakou výhodu), nelze vztáhnout např. na stav nemovitosti, odráží se v ceně, pro všechny stejný, odůvodnění odchylky je nutné učinit již při schvalování kupní ceny, </a:t>
            </a:r>
            <a:r>
              <a:rPr lang="cs-CZ" altLang="cs-CZ" sz="2000" b="1">
                <a:solidFill>
                  <a:srgbClr val="003F7E"/>
                </a:solidFill>
                <a:latin typeface="Arial" panose="020B0604020202020204" pitchFamily="34" charset="0"/>
              </a:rPr>
              <a:t>bez odůvodnění je smlouva absolutně neplatná</a:t>
            </a:r>
            <a:r>
              <a:rPr lang="cs-CZ" altLang="cs-CZ" sz="2000">
                <a:solidFill>
                  <a:srgbClr val="003F7E"/>
                </a:solidFill>
                <a:latin typeface="Arial" panose="020B0604020202020204" pitchFamily="34" charset="0"/>
              </a:rPr>
              <a:t>.</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610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Věcná břemena, právo stavby</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endParaRPr lang="cs-CZ" altLang="cs-CZ" sz="2000">
              <a:solidFill>
                <a:srgbClr val="003F7E"/>
              </a:solidFill>
              <a:latin typeface="Arial" panose="020B0604020202020204" pitchFamily="34" charset="0"/>
            </a:endParaRPr>
          </a:p>
          <a:p>
            <a:pPr algn="just" eaLnBrk="1" hangingPunct="1"/>
            <a:r>
              <a:rPr lang="cs-CZ" altLang="cs-CZ" sz="2000" b="1">
                <a:solidFill>
                  <a:srgbClr val="003F7E"/>
                </a:solidFill>
                <a:latin typeface="Arial" panose="020B0604020202020204" pitchFamily="34" charset="0"/>
              </a:rPr>
              <a:t>Zřizování věcných břemen </a:t>
            </a:r>
            <a:r>
              <a:rPr lang="cs-CZ" altLang="cs-CZ" sz="2000">
                <a:solidFill>
                  <a:srgbClr val="003F7E"/>
                </a:solidFill>
                <a:latin typeface="Arial" panose="020B0604020202020204" pitchFamily="34" charset="0"/>
              </a:rPr>
              <a:t>(oprávnění z věcných břemen) nepodléhá povinnosti zveřejňovat záměr a není nutné, aby bylo předem schváleno v zastupitelstvu obce (půjde o tzv. nevyhrazenou pravomoc rady podle § 102 odst. 3 zákona o obcích.</a:t>
            </a:r>
          </a:p>
          <a:p>
            <a:pPr algn="just" eaLnBrk="1" hangingPunct="1"/>
            <a:r>
              <a:rPr lang="cs-CZ" altLang="cs-CZ" sz="2000" b="1">
                <a:solidFill>
                  <a:srgbClr val="003F7E"/>
                </a:solidFill>
                <a:latin typeface="Arial" panose="020B0604020202020204" pitchFamily="34" charset="0"/>
              </a:rPr>
              <a:t>Právo stavby </a:t>
            </a:r>
            <a:r>
              <a:rPr lang="cs-CZ" altLang="cs-CZ" sz="2000">
                <a:solidFill>
                  <a:srgbClr val="003F7E"/>
                </a:solidFill>
                <a:latin typeface="Arial" panose="020B0604020202020204" pitchFamily="34" charset="0"/>
              </a:rPr>
              <a:t>– zatížení pozemku věcným právem jiné osoby (stavebníka) mít na povrchu nebo pod povrchem pozemku stavbu; umožňuje umístění stavby na cizí pozemek nebo i pod jeho povrch bez toho, že by se stávala jeho součástí; předchází </a:t>
            </a:r>
            <a:r>
              <a:rPr lang="cs-CZ" altLang="cs-CZ" sz="2000" b="1">
                <a:solidFill>
                  <a:srgbClr val="003F7E"/>
                </a:solidFill>
                <a:latin typeface="Arial" panose="020B0604020202020204" pitchFamily="34" charset="0"/>
              </a:rPr>
              <a:t>záměr </a:t>
            </a:r>
            <a:r>
              <a:rPr lang="cs-CZ" altLang="cs-CZ" sz="2000">
                <a:solidFill>
                  <a:srgbClr val="003F7E"/>
                </a:solidFill>
                <a:latin typeface="Arial" panose="020B0604020202020204" pitchFamily="34" charset="0"/>
              </a:rPr>
              <a:t>(právo stavby je věcí, lze je tedy prodat, darovat, či s ním jinak nakládat, lze je dát do zástavy, pronajmout nebo k němu zřídit služebnost; podléhá zápisu do Katastru nemovitostí, účinky vzniku tedy nastávají až okamžikem provedení tohoto zápisu); povinnosti zveřejnit záměr podléhá i záměr obce smluvně zřídit právo stavby k pozemku ve vlastnictví obce (nikoliv tedy smluvní zřízení práva stavby ve prospěch obce k pozemku, který ve vlastnictví obce není).</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192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Smlouvy nájemní, </a:t>
            </a:r>
            <a:r>
              <a:rPr lang="cs-CZ" altLang="cs-CZ" sz="2800" b="1" err="1">
                <a:solidFill>
                  <a:srgbClr val="003F7E"/>
                </a:solidFill>
                <a:latin typeface="Tahoma" panose="020B0604030504040204" pitchFamily="34" charset="0"/>
                <a:cs typeface="Tahoma" panose="020B0604030504040204" pitchFamily="34" charset="0"/>
              </a:rPr>
              <a:t>pachtovní</a:t>
            </a:r>
            <a:r>
              <a:rPr lang="cs-CZ" altLang="cs-CZ" sz="2800" b="1">
                <a:solidFill>
                  <a:srgbClr val="003F7E"/>
                </a:solidFill>
                <a:latin typeface="Tahoma" panose="020B0604030504040204" pitchFamily="34" charset="0"/>
                <a:cs typeface="Tahoma" panose="020B0604030504040204" pitchFamily="34" charset="0"/>
              </a:rPr>
              <a:t>, výpůjčky, </a:t>
            </a:r>
            <a:r>
              <a:rPr lang="cs-CZ" altLang="cs-CZ" sz="2800" b="1" err="1">
                <a:solidFill>
                  <a:srgbClr val="003F7E"/>
                </a:solidFill>
                <a:latin typeface="Tahoma" panose="020B0604030504040204" pitchFamily="34" charset="0"/>
                <a:cs typeface="Tahoma" panose="020B0604030504040204" pitchFamily="34" charset="0"/>
              </a:rPr>
              <a:t>výprosa</a:t>
            </a:r>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20000"/>
          </a:bodyPr>
          <a:lstStyle/>
          <a:p>
            <a:pPr algn="just" eaLnBrk="1" hangingPunct="1"/>
            <a:r>
              <a:rPr lang="cs-CZ" altLang="cs-CZ" sz="2000">
                <a:solidFill>
                  <a:srgbClr val="003F7E"/>
                </a:solidFill>
                <a:latin typeface="Arial" panose="020B0604020202020204" pitchFamily="34" charset="0"/>
              </a:rPr>
              <a:t>Podmínkou (až na výjimky) je zveřejnění záměru.</a:t>
            </a:r>
          </a:p>
          <a:p>
            <a:pPr algn="just" eaLnBrk="1" hangingPunct="1"/>
            <a:r>
              <a:rPr lang="cs-CZ" altLang="cs-CZ" sz="2000">
                <a:solidFill>
                  <a:srgbClr val="003F7E"/>
                </a:solidFill>
                <a:latin typeface="Arial" panose="020B0604020202020204" pitchFamily="34" charset="0"/>
              </a:rPr>
              <a:t>Záměr </a:t>
            </a:r>
            <a:r>
              <a:rPr lang="cs-CZ" altLang="cs-CZ" sz="2000" b="1">
                <a:solidFill>
                  <a:srgbClr val="003F7E"/>
                </a:solidFill>
                <a:latin typeface="Arial" panose="020B0604020202020204" pitchFamily="34" charset="0"/>
              </a:rPr>
              <a:t>nemusí být zveřejněn</a:t>
            </a:r>
            <a:r>
              <a:rPr lang="cs-CZ" altLang="cs-CZ" sz="2000">
                <a:solidFill>
                  <a:srgbClr val="003F7E"/>
                </a:solidFill>
                <a:latin typeface="Arial" panose="020B0604020202020204" pitchFamily="34" charset="0"/>
              </a:rPr>
              <a:t>, jde-li o </a:t>
            </a:r>
            <a:r>
              <a:rPr lang="cs-CZ" altLang="cs-CZ" sz="2000" b="1">
                <a:solidFill>
                  <a:srgbClr val="003F7E"/>
                </a:solidFill>
                <a:latin typeface="Arial" panose="020B0604020202020204" pitchFamily="34" charset="0"/>
              </a:rPr>
              <a:t>pronájem bytů </a:t>
            </a:r>
            <a:r>
              <a:rPr lang="cs-CZ" altLang="cs-CZ" sz="2000">
                <a:solidFill>
                  <a:srgbClr val="003F7E"/>
                </a:solidFill>
                <a:latin typeface="Arial" panose="020B0604020202020204" pitchFamily="34" charset="0"/>
              </a:rPr>
              <a:t>nebo </a:t>
            </a:r>
            <a:r>
              <a:rPr lang="cs-CZ" altLang="cs-CZ" sz="2000" b="1">
                <a:solidFill>
                  <a:srgbClr val="003F7E"/>
                </a:solidFill>
                <a:latin typeface="Arial" panose="020B0604020202020204" pitchFamily="34" charset="0"/>
              </a:rPr>
              <a:t>hrobových míst </a:t>
            </a:r>
            <a:r>
              <a:rPr lang="cs-CZ" altLang="cs-CZ" sz="2000">
                <a:solidFill>
                  <a:srgbClr val="003F7E"/>
                </a:solidFill>
                <a:latin typeface="Arial" panose="020B0604020202020204" pitchFamily="34" charset="0"/>
              </a:rPr>
              <a:t>anebo o pronájem, pacht nebo výpůjčku majetku obce </a:t>
            </a:r>
            <a:r>
              <a:rPr lang="cs-CZ" altLang="cs-CZ" sz="2000" b="1">
                <a:solidFill>
                  <a:srgbClr val="003F7E"/>
                </a:solidFill>
                <a:latin typeface="Arial" panose="020B0604020202020204" pitchFamily="34" charset="0"/>
              </a:rPr>
              <a:t>na dobu kratší než 30 dnů</a:t>
            </a:r>
            <a:r>
              <a:rPr lang="cs-CZ" altLang="cs-CZ" sz="2000">
                <a:solidFill>
                  <a:srgbClr val="003F7E"/>
                </a:solidFill>
                <a:latin typeface="Arial" panose="020B0604020202020204" pitchFamily="34" charset="0"/>
              </a:rPr>
              <a:t> nebo jde-li o pronájem, pacht, výprosu nebo výpůjčku právnické osobě zřízené nebo založené obcí nebo právnické osobě, kterou obec ovládá (výkladem dovozeno, že se musí jednat o právnickou osobu, jejímž jediným zakladatelem (členem, účastníkem) je obec a v době rozhodování je jejím jediným společníkem (členem, účastníkem).</a:t>
            </a:r>
          </a:p>
          <a:p>
            <a:pPr algn="just" eaLnBrk="1" hangingPunct="1"/>
            <a:r>
              <a:rPr lang="cs-CZ" altLang="cs-CZ" sz="2000">
                <a:solidFill>
                  <a:srgbClr val="003F7E"/>
                </a:solidFill>
                <a:latin typeface="Arial" panose="020B0604020202020204" pitchFamily="34" charset="0"/>
              </a:rPr>
              <a:t>Uzavření smlouvy </a:t>
            </a:r>
            <a:r>
              <a:rPr lang="cs-CZ" altLang="cs-CZ" sz="2000" b="1">
                <a:solidFill>
                  <a:srgbClr val="003F7E"/>
                </a:solidFill>
                <a:latin typeface="Arial" panose="020B0604020202020204" pitchFamily="34" charset="0"/>
              </a:rPr>
              <a:t>schvaluje rada </a:t>
            </a:r>
            <a:r>
              <a:rPr lang="cs-CZ" altLang="cs-CZ" sz="2000">
                <a:solidFill>
                  <a:srgbClr val="003F7E"/>
                </a:solidFill>
                <a:latin typeface="Arial" panose="020B0604020202020204" pitchFamily="34" charset="0"/>
              </a:rPr>
              <a:t>(starosta) – spadá do zbytkové pravomoci rady, zastupitelstvo si může věc vyhradit.</a:t>
            </a:r>
          </a:p>
          <a:p>
            <a:pPr algn="just" eaLnBrk="1" hangingPunct="1"/>
            <a:r>
              <a:rPr lang="cs-CZ" altLang="cs-CZ" sz="2000" b="1">
                <a:solidFill>
                  <a:srgbClr val="003F7E"/>
                </a:solidFill>
                <a:latin typeface="Arial" panose="020B0604020202020204" pitchFamily="34" charset="0"/>
              </a:rPr>
              <a:t>Nájemní smlouva </a:t>
            </a:r>
            <a:r>
              <a:rPr lang="cs-CZ" altLang="cs-CZ" sz="2000">
                <a:solidFill>
                  <a:srgbClr val="003F7E"/>
                </a:solidFill>
                <a:latin typeface="Arial" panose="020B0604020202020204" pitchFamily="34" charset="0"/>
              </a:rPr>
              <a:t>- na jejím základě může nájemce věc toliko dočasně užívat (§ 2201 OZ) – byt, nebytový prostor.</a:t>
            </a:r>
          </a:p>
          <a:p>
            <a:pPr algn="just" eaLnBrk="1" hangingPunct="1"/>
            <a:r>
              <a:rPr lang="cs-CZ" altLang="cs-CZ" sz="2000" b="1" err="1">
                <a:solidFill>
                  <a:srgbClr val="003F7E"/>
                </a:solidFill>
                <a:latin typeface="Arial" panose="020B0604020202020204" pitchFamily="34" charset="0"/>
              </a:rPr>
              <a:t>Pachtovní</a:t>
            </a:r>
            <a:r>
              <a:rPr lang="cs-CZ" altLang="cs-CZ" sz="2000" b="1">
                <a:solidFill>
                  <a:srgbClr val="003F7E"/>
                </a:solidFill>
                <a:latin typeface="Arial" panose="020B0604020202020204" pitchFamily="34" charset="0"/>
              </a:rPr>
              <a:t> smlouva </a:t>
            </a:r>
            <a:r>
              <a:rPr lang="cs-CZ" altLang="cs-CZ" sz="2000">
                <a:solidFill>
                  <a:srgbClr val="003F7E"/>
                </a:solidFill>
                <a:latin typeface="Arial" panose="020B0604020202020204" pitchFamily="34" charset="0"/>
              </a:rPr>
              <a:t>- pachtýř je oprávněn věc dočasně nejen užívat, ale též požívat (§ 2332 OZ), tj. brát z ní užitky a plody (§ 1285 OZ) – např. zahrádky, pole, lesy, rybníky.</a:t>
            </a:r>
          </a:p>
          <a:p>
            <a:pPr algn="just" eaLnBrk="1" hangingPunct="1"/>
            <a:r>
              <a:rPr lang="cs-CZ" altLang="cs-CZ" sz="2000" b="1">
                <a:solidFill>
                  <a:srgbClr val="003F7E"/>
                </a:solidFill>
                <a:latin typeface="Arial" panose="020B0604020202020204" pitchFamily="34" charset="0"/>
              </a:rPr>
              <a:t>Smlouva o výpůjčce </a:t>
            </a:r>
            <a:r>
              <a:rPr lang="cs-CZ" altLang="cs-CZ" sz="2000">
                <a:solidFill>
                  <a:srgbClr val="003F7E"/>
                </a:solidFill>
                <a:latin typeface="Arial" panose="020B0604020202020204" pitchFamily="34" charset="0"/>
              </a:rPr>
              <a:t>- právo bezplatného dočasného užívání tzv. nezuživatelné věci (§ 2193 OZ).</a:t>
            </a:r>
          </a:p>
          <a:p>
            <a:pPr algn="just" eaLnBrk="1" hangingPunct="1"/>
            <a:r>
              <a:rPr lang="cs-CZ" altLang="cs-CZ" sz="2000" b="1" err="1">
                <a:solidFill>
                  <a:srgbClr val="003F7E"/>
                </a:solidFill>
                <a:latin typeface="Arial" panose="020B0604020202020204" pitchFamily="34" charset="0"/>
              </a:rPr>
              <a:t>Výprosa</a:t>
            </a:r>
            <a:r>
              <a:rPr lang="cs-CZ" altLang="cs-CZ" sz="2000">
                <a:solidFill>
                  <a:srgbClr val="003F7E"/>
                </a:solidFill>
                <a:latin typeface="Arial" panose="020B0604020202020204" pitchFamily="34" charset="0"/>
              </a:rPr>
              <a:t> - zvláštní institut spočívající rovněž v právu bezplatného užívání věci, aniž však je ujednán účel užívání a doba tohoto užívání (§ 2189 OZ).</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5025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Obsah smluv</a:t>
            </a:r>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10000"/>
          </a:bodyPr>
          <a:lstStyle/>
          <a:p>
            <a:pPr algn="just" eaLnBrk="1" hangingPunct="1"/>
            <a:r>
              <a:rPr lang="cs-CZ" altLang="cs-CZ" sz="2000">
                <a:solidFill>
                  <a:srgbClr val="003F7E"/>
                </a:solidFill>
                <a:latin typeface="Arial" panose="020B0604020202020204" pitchFamily="34" charset="0"/>
              </a:rPr>
              <a:t>určení smluvních stran</a:t>
            </a:r>
          </a:p>
          <a:p>
            <a:pPr algn="just" eaLnBrk="1" hangingPunct="1"/>
            <a:r>
              <a:rPr lang="cs-CZ" altLang="cs-CZ" sz="2000">
                <a:solidFill>
                  <a:srgbClr val="003F7E"/>
                </a:solidFill>
                <a:latin typeface="Arial" panose="020B0604020202020204" pitchFamily="34" charset="0"/>
              </a:rPr>
              <a:t>definice předmětu plnění (včetně jeho případné kvality)</a:t>
            </a:r>
          </a:p>
          <a:p>
            <a:pPr algn="just" eaLnBrk="1" hangingPunct="1"/>
            <a:r>
              <a:rPr lang="cs-CZ" altLang="cs-CZ" sz="2000">
                <a:solidFill>
                  <a:srgbClr val="003F7E"/>
                </a:solidFill>
                <a:latin typeface="Arial" panose="020B0604020202020204" pitchFamily="34" charset="0"/>
              </a:rPr>
              <a:t>doba trvání smlouvy</a:t>
            </a:r>
          </a:p>
          <a:p>
            <a:pPr algn="just" eaLnBrk="1" hangingPunct="1"/>
            <a:r>
              <a:rPr lang="cs-CZ" altLang="cs-CZ" sz="2000">
                <a:solidFill>
                  <a:srgbClr val="003F7E"/>
                </a:solidFill>
                <a:latin typeface="Arial" panose="020B0604020202020204" pitchFamily="34" charset="0"/>
              </a:rPr>
              <a:t>lhůta plnění (vhodné stanovit, není-li lhůta plnění stanovena, je možno požadovat plnění ihned)</a:t>
            </a:r>
          </a:p>
          <a:p>
            <a:pPr algn="just" eaLnBrk="1" hangingPunct="1"/>
            <a:r>
              <a:rPr lang="cs-CZ" altLang="cs-CZ" sz="2000">
                <a:solidFill>
                  <a:srgbClr val="003F7E"/>
                </a:solidFill>
                <a:latin typeface="Arial" panose="020B0604020202020204" pitchFamily="34" charset="0"/>
              </a:rPr>
              <a:t>podmínky převzetí plnění</a:t>
            </a:r>
          </a:p>
          <a:p>
            <a:pPr algn="just" eaLnBrk="1" hangingPunct="1"/>
            <a:r>
              <a:rPr lang="cs-CZ" altLang="cs-CZ" sz="2000">
                <a:solidFill>
                  <a:srgbClr val="003F7E"/>
                </a:solidFill>
                <a:latin typeface="Arial" panose="020B0604020202020204" pitchFamily="34" charset="0"/>
              </a:rPr>
              <a:t>podmínky platby (pro fakturaci platí, není-li smlouvou stanoveno jinak, splatnost 30 dnů, u fakturace lze sjednat splatnost jakkoli dlouhou, ovšem v případě veřejnoprávní korporace (včetně obce) platí, že splatnost faktury může být smluvně stanovena nejdéle na 60 dnů, přičemž odlišné smluvní ustanovení lze napadnout neúčinností, úprava v § 1963 OZ)</a:t>
            </a:r>
          </a:p>
          <a:p>
            <a:pPr algn="just" eaLnBrk="1" hangingPunct="1"/>
            <a:r>
              <a:rPr lang="cs-CZ" altLang="cs-CZ" sz="2000">
                <a:solidFill>
                  <a:srgbClr val="003F7E"/>
                </a:solidFill>
                <a:latin typeface="Arial" panose="020B0604020202020204" pitchFamily="34" charset="0"/>
              </a:rPr>
              <a:t>záruky</a:t>
            </a:r>
          </a:p>
          <a:p>
            <a:pPr algn="just" eaLnBrk="1" hangingPunct="1"/>
            <a:r>
              <a:rPr lang="cs-CZ" altLang="cs-CZ" sz="2000">
                <a:solidFill>
                  <a:srgbClr val="003F7E"/>
                </a:solidFill>
                <a:latin typeface="Arial" panose="020B0604020202020204" pitchFamily="34" charset="0"/>
              </a:rPr>
              <a:t>smluvní pokuty</a:t>
            </a:r>
          </a:p>
          <a:p>
            <a:pPr algn="just" eaLnBrk="1" hangingPunct="1"/>
            <a:r>
              <a:rPr lang="cs-CZ" altLang="cs-CZ" sz="2000">
                <a:solidFill>
                  <a:srgbClr val="003F7E"/>
                </a:solidFill>
                <a:latin typeface="Arial" panose="020B0604020202020204" pitchFamily="34" charset="0"/>
              </a:rPr>
              <a:t>možnosti ukončení smlouvy (možnost předčasného ukončení smlouvy, odstoupení, výpovědi)</a:t>
            </a:r>
          </a:p>
          <a:p>
            <a:pPr algn="just" eaLnBrk="1" hangingPunct="1"/>
            <a:r>
              <a:rPr lang="cs-CZ" altLang="cs-CZ" sz="2000">
                <a:solidFill>
                  <a:srgbClr val="003F7E"/>
                </a:solidFill>
                <a:latin typeface="Arial" panose="020B0604020202020204" pitchFamily="34" charset="0"/>
              </a:rPr>
              <a:t>je-li obec závislá na získání dotace, upravit si možnost odstoupit od smlouvy v případě nepřiznání</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505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Schvalování smluv kompetentními orgány</a:t>
            </a:r>
          </a:p>
        </p:txBody>
      </p:sp>
      <p:sp>
        <p:nvSpPr>
          <p:cNvPr id="8195" name="Rectangle 3"/>
          <p:cNvSpPr>
            <a:spLocks noGrp="1" noChangeArrowheads="1"/>
          </p:cNvSpPr>
          <p:nvPr>
            <p:ph type="body" sz="half" idx="2"/>
          </p:nvPr>
        </p:nvSpPr>
        <p:spPr>
          <a:xfrm>
            <a:off x="533400" y="1752600"/>
            <a:ext cx="7924800" cy="4700588"/>
          </a:xfrm>
        </p:spPr>
        <p:txBody>
          <a:bodyPr>
            <a:normAutofit lnSpcReduction="10000"/>
          </a:bodyPr>
          <a:lstStyle/>
          <a:p>
            <a:pPr algn="just" eaLnBrk="1" hangingPunct="1"/>
            <a:r>
              <a:rPr lang="cs-CZ" altLang="cs-CZ" sz="2000" b="1">
                <a:solidFill>
                  <a:srgbClr val="003F7E"/>
                </a:solidFill>
                <a:latin typeface="Arial" panose="020B0604020202020204" pitchFamily="34" charset="0"/>
              </a:rPr>
              <a:t>Soukromoprávní smlouvy </a:t>
            </a:r>
            <a:r>
              <a:rPr lang="cs-CZ" altLang="cs-CZ" sz="2000">
                <a:solidFill>
                  <a:srgbClr val="003F7E"/>
                </a:solidFill>
                <a:latin typeface="Arial" panose="020B0604020202020204" pitchFamily="34" charset="0"/>
              </a:rPr>
              <a:t>se uzavírají </a:t>
            </a:r>
            <a:r>
              <a:rPr lang="cs-CZ" altLang="cs-CZ" sz="2000" b="1">
                <a:solidFill>
                  <a:srgbClr val="003F7E"/>
                </a:solidFill>
                <a:latin typeface="Arial" panose="020B0604020202020204" pitchFamily="34" charset="0"/>
              </a:rPr>
              <a:t>v tzv. samostatné působnosti</a:t>
            </a:r>
            <a:r>
              <a:rPr lang="cs-CZ" altLang="cs-CZ" sz="2000">
                <a:solidFill>
                  <a:srgbClr val="003F7E"/>
                </a:solidFill>
                <a:latin typeface="Arial" panose="020B0604020202020204" pitchFamily="34" charset="0"/>
              </a:rPr>
              <a:t> (v rámci samosprávy), pro proces rozhodování platí ustanovení o vyhrazených a nevyhrazených pravomocích orgánů obce.</a:t>
            </a:r>
          </a:p>
          <a:p>
            <a:pPr algn="just" eaLnBrk="1" hangingPunct="1"/>
            <a:r>
              <a:rPr lang="cs-CZ" altLang="cs-CZ" sz="2000">
                <a:solidFill>
                  <a:srgbClr val="003F7E"/>
                </a:solidFill>
                <a:latin typeface="Arial" panose="020B0604020202020204" pitchFamily="34" charset="0"/>
              </a:rPr>
              <a:t>Co je vyhrazeno zastupitelstvu obce (§ 84 a zejm. § 85 zákona o obcích), musí rozhodovat svým usnesením zastupitelstvo obce.</a:t>
            </a:r>
          </a:p>
          <a:p>
            <a:pPr algn="just" eaLnBrk="1" hangingPunct="1"/>
            <a:r>
              <a:rPr lang="cs-CZ" altLang="cs-CZ" sz="2000">
                <a:solidFill>
                  <a:srgbClr val="003F7E"/>
                </a:solidFill>
                <a:latin typeface="Arial" panose="020B0604020202020204" pitchFamily="34" charset="0"/>
              </a:rPr>
              <a:t>Co je vyhrazeno radě obce (§ 102 odst. 2 zákona o obcích), musí rozhodovat svým usnesením rada obce (v obcích, kde se rada obce nevolí, rozhoduje v případech § 102 odst. 2 se zákonnými výjimkami o právních jednáních starosta, ovšem věc může být projednána i zastupitelstvem obce).</a:t>
            </a:r>
          </a:p>
          <a:p>
            <a:pPr algn="just" eaLnBrk="1" hangingPunct="1"/>
            <a:r>
              <a:rPr lang="cs-CZ" altLang="cs-CZ" sz="2000" b="1">
                <a:solidFill>
                  <a:srgbClr val="003F7E"/>
                </a:solidFill>
                <a:latin typeface="Arial" panose="020B0604020202020204" pitchFamily="34" charset="0"/>
              </a:rPr>
              <a:t>Co není zákonem vyhrazeno </a:t>
            </a:r>
            <a:r>
              <a:rPr lang="cs-CZ" altLang="cs-CZ" sz="2000">
                <a:solidFill>
                  <a:srgbClr val="003F7E"/>
                </a:solidFill>
                <a:latin typeface="Arial" panose="020B0604020202020204" pitchFamily="34" charset="0"/>
              </a:rPr>
              <a:t>ani zastupitelstvu, ani radě, </a:t>
            </a:r>
            <a:r>
              <a:rPr lang="cs-CZ" altLang="cs-CZ" sz="2000" b="1">
                <a:solidFill>
                  <a:srgbClr val="003F7E"/>
                </a:solidFill>
                <a:latin typeface="Arial" panose="020B0604020202020204" pitchFamily="34" charset="0"/>
              </a:rPr>
              <a:t>náleží rozhodnout radě obce</a:t>
            </a:r>
            <a:r>
              <a:rPr lang="cs-CZ" altLang="cs-CZ" sz="2000">
                <a:solidFill>
                  <a:srgbClr val="003F7E"/>
                </a:solidFill>
                <a:latin typeface="Arial" panose="020B0604020202020204" pitchFamily="34" charset="0"/>
              </a:rPr>
              <a:t> (starostovi), rada může tyto záležitosti svěřit úřadu, ale také si je může </a:t>
            </a:r>
            <a:r>
              <a:rPr lang="cs-CZ" altLang="cs-CZ" sz="2000" b="1">
                <a:solidFill>
                  <a:srgbClr val="003F7E"/>
                </a:solidFill>
                <a:latin typeface="Arial" panose="020B0604020202020204" pitchFamily="34" charset="0"/>
              </a:rPr>
              <a:t>zastupitelstvo obce vyhradit </a:t>
            </a:r>
            <a:r>
              <a:rPr lang="cs-CZ" altLang="cs-CZ" sz="2000">
                <a:solidFill>
                  <a:srgbClr val="003F7E"/>
                </a:solidFill>
                <a:latin typeface="Arial" panose="020B0604020202020204" pitchFamily="34" charset="0"/>
              </a:rPr>
              <a:t>k vlastnímu rozhodování (§ 102 odst. 3 zákona o obcích).</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546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Schvalování smluv kompetentními orgány</a:t>
            </a: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r>
              <a:rPr lang="cs-CZ" altLang="cs-CZ" sz="2000">
                <a:solidFill>
                  <a:srgbClr val="003F7E"/>
                </a:solidFill>
                <a:latin typeface="Arial" panose="020B0604020202020204" pitchFamily="34" charset="0"/>
              </a:rPr>
              <a:t>Pokud zastupitelstvo obce na sebe vztáhne jakoukoli nevyhrazenou věc, mělo by jednoznačně stanovit, zda otázky chce rozhodovat i do budoucna, či zda jde jen o rozhodování konkrétního případu.</a:t>
            </a:r>
          </a:p>
          <a:p>
            <a:pPr algn="just" eaLnBrk="1" hangingPunct="1"/>
            <a:r>
              <a:rPr lang="cs-CZ" altLang="cs-CZ" sz="2000">
                <a:solidFill>
                  <a:srgbClr val="003F7E"/>
                </a:solidFill>
                <a:latin typeface="Arial" panose="020B0604020202020204" pitchFamily="34" charset="0"/>
              </a:rPr>
              <a:t>Pozor u kombinovaných smluv! (např. smlouva nájemní s následným prodejem) - musejí být dodrženy pravomoci orgánů obce, schválení zastupitelstvem i radou.</a:t>
            </a:r>
          </a:p>
          <a:p>
            <a:pPr algn="just" eaLnBrk="1" hangingPunct="1"/>
            <a:r>
              <a:rPr lang="cs-CZ" altLang="cs-CZ" sz="2000" b="1">
                <a:solidFill>
                  <a:srgbClr val="003F7E"/>
                </a:solidFill>
                <a:latin typeface="Arial" panose="020B0604020202020204" pitchFamily="34" charset="0"/>
              </a:rPr>
              <a:t>Schvalovací doložka </a:t>
            </a:r>
            <a:r>
              <a:rPr lang="cs-CZ" altLang="cs-CZ" sz="2000">
                <a:solidFill>
                  <a:srgbClr val="003F7E"/>
                </a:solidFill>
                <a:latin typeface="Arial" panose="020B0604020202020204" pitchFamily="34" charset="0"/>
              </a:rPr>
              <a:t>- podle § 41 zákona o obcích jí má být opatřena listina (smlouva), nejlépe textem v samotné smlouvě (vyvratitelná právní domněnka: </a:t>
            </a:r>
            <a:r>
              <a:rPr lang="cs-CZ" altLang="cs-CZ" sz="2000" i="1">
                <a:solidFill>
                  <a:srgbClr val="003F7E"/>
                </a:solidFill>
                <a:latin typeface="Arial" panose="020B0604020202020204" pitchFamily="34" charset="0"/>
              </a:rPr>
              <a:t>Je-li listina touto doložkou obcí opatřena, má se za to, že povinnost předchozího zveřejnění, schválení nebo souhlasu byla splněna.).</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501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400" b="1">
                <a:solidFill>
                  <a:srgbClr val="003F7E"/>
                </a:solidFill>
                <a:latin typeface="Tahoma" panose="020B0604030504040204" pitchFamily="34" charset="0"/>
                <a:cs typeface="Tahoma" panose="020B0604030504040204" pitchFamily="34" charset="0"/>
              </a:rPr>
              <a:t>Příklady smluv a jejich schválení příslušným orgánem</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10000"/>
          </a:bodyPr>
          <a:lstStyle/>
          <a:p>
            <a:pPr algn="just" eaLnBrk="1" hangingPunct="1"/>
            <a:r>
              <a:rPr lang="cs-CZ" altLang="cs-CZ" sz="2000">
                <a:solidFill>
                  <a:srgbClr val="003F7E"/>
                </a:solidFill>
                <a:latin typeface="Arial" panose="020B0604020202020204" pitchFamily="34" charset="0"/>
              </a:rPr>
              <a:t>Darovací smlouva, jde-li o peníze nad 20.000,-Kč v kalendářním roce, či nemovitou věc - schvaluje zastupitelstvo (pokud obec daruje nemovitou věc jinému, musí předcházet záměr). </a:t>
            </a:r>
          </a:p>
          <a:p>
            <a:pPr algn="just" eaLnBrk="1" hangingPunct="1"/>
            <a:r>
              <a:rPr lang="cs-CZ" altLang="cs-CZ" sz="2000">
                <a:solidFill>
                  <a:srgbClr val="003F7E"/>
                </a:solidFill>
                <a:latin typeface="Arial" panose="020B0604020202020204" pitchFamily="34" charset="0"/>
              </a:rPr>
              <a:t>Darovací smlouva, jde-li o peníze do 20.000,-Kč v kalendářním roce, či movitou věc - schvaluje rada (starosta).</a:t>
            </a:r>
          </a:p>
          <a:p>
            <a:pPr algn="just" eaLnBrk="1" hangingPunct="1"/>
            <a:r>
              <a:rPr lang="cs-CZ" altLang="cs-CZ" sz="2000">
                <a:solidFill>
                  <a:srgbClr val="003F7E"/>
                </a:solidFill>
                <a:latin typeface="Arial" panose="020B0604020202020204" pitchFamily="34" charset="0"/>
              </a:rPr>
              <a:t>Dotační smlouva nebo poskytnutí návratné finanční pomoci nad 50.000 Kč v jednotlivém případě - schvaluje zastupitelstvo.</a:t>
            </a:r>
          </a:p>
          <a:p>
            <a:pPr algn="just" eaLnBrk="1" hangingPunct="1"/>
            <a:r>
              <a:rPr lang="cs-CZ" altLang="cs-CZ" sz="2000">
                <a:solidFill>
                  <a:srgbClr val="003F7E"/>
                </a:solidFill>
                <a:latin typeface="Arial" panose="020B0604020202020204" pitchFamily="34" charset="0"/>
              </a:rPr>
              <a:t>Dotační smlouva nebo poskytnutí návratné finanční pomoci do 50.000 Kč v jednotlivém případě - schvaluje rada.</a:t>
            </a:r>
          </a:p>
          <a:p>
            <a:pPr algn="just" eaLnBrk="1" hangingPunct="1"/>
            <a:r>
              <a:rPr lang="cs-CZ" altLang="cs-CZ" sz="2000">
                <a:solidFill>
                  <a:srgbClr val="003F7E"/>
                </a:solidFill>
                <a:latin typeface="Arial" panose="020B0604020202020204" pitchFamily="34" charset="0"/>
              </a:rPr>
              <a:t>Kupní smlouva, jde-li o věc nemovitou -schvaluje zastupitelstvo zastupitelstva (pokud obec prodává nemovitou věc jinému, musí předcházet záměr).  </a:t>
            </a:r>
          </a:p>
          <a:p>
            <a:pPr algn="just" eaLnBrk="1" hangingPunct="1"/>
            <a:r>
              <a:rPr lang="cs-CZ" altLang="cs-CZ" sz="2000">
                <a:solidFill>
                  <a:srgbClr val="003F7E"/>
                </a:solidFill>
                <a:latin typeface="Arial" panose="020B0604020202020204" pitchFamily="34" charset="0"/>
              </a:rPr>
              <a:t>Kupní smlouva na věc movitou - schvaluje rada (starosta).</a:t>
            </a:r>
          </a:p>
          <a:p>
            <a:pPr algn="just" eaLnBrk="1" hangingPunct="1"/>
            <a:r>
              <a:rPr lang="cs-CZ" altLang="cs-CZ" sz="2000">
                <a:solidFill>
                  <a:srgbClr val="003F7E"/>
                </a:solidFill>
                <a:latin typeface="Arial" panose="020B0604020202020204" pitchFamily="34" charset="0"/>
              </a:rPr>
              <a:t>Směnná smlouva, jde-li o věc nemovitou -  schvaluje zastupitelstvo (musí předcházet záměr) .</a:t>
            </a:r>
          </a:p>
          <a:p>
            <a:pPr algn="just" eaLnBrk="1" hangingPunct="1"/>
            <a:r>
              <a:rPr lang="cs-CZ" altLang="cs-CZ" sz="2000">
                <a:solidFill>
                  <a:srgbClr val="003F7E"/>
                </a:solidFill>
                <a:latin typeface="Arial" panose="020B0604020202020204" pitchFamily="34" charset="0"/>
              </a:rPr>
              <a:t>Směnná smlouva na věc movitou -  schvaluje rada (starosta).</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72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Dělení obcí dle výkonu </a:t>
            </a:r>
            <a:br>
              <a:rPr lang="cs-CZ" altLang="cs-CZ" sz="2800" b="1">
                <a:solidFill>
                  <a:srgbClr val="003F7E"/>
                </a:solidFill>
                <a:latin typeface="Tahoma" panose="020B0604030504040204" pitchFamily="34" charset="0"/>
                <a:cs typeface="Tahoma" panose="020B0604030504040204" pitchFamily="34" charset="0"/>
              </a:rPr>
            </a:br>
            <a:r>
              <a:rPr lang="cs-CZ" altLang="cs-CZ" sz="2800" b="1">
                <a:solidFill>
                  <a:srgbClr val="003F7E"/>
                </a:solidFill>
                <a:latin typeface="Tahoma" panose="020B0604030504040204" pitchFamily="34" charset="0"/>
                <a:cs typeface="Tahoma" panose="020B0604030504040204" pitchFamily="34" charset="0"/>
              </a:rPr>
              <a:t>státní správy</a:t>
            </a:r>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10000"/>
          </a:bodyPr>
          <a:lstStyle/>
          <a:p>
            <a:pPr algn="just" eaLnBrk="1" hangingPunct="1"/>
            <a:r>
              <a:rPr lang="cs-CZ" altLang="cs-CZ" sz="2000">
                <a:solidFill>
                  <a:srgbClr val="003F7E"/>
                </a:solidFill>
              </a:rPr>
              <a:t>Obce se mohou dělit z hlediska množství výkonu státní správy na:</a:t>
            </a:r>
          </a:p>
          <a:p>
            <a:pPr algn="just" eaLnBrk="1" hangingPunct="1"/>
            <a:r>
              <a:rPr lang="cs-CZ" altLang="cs-CZ" sz="2000" b="1">
                <a:solidFill>
                  <a:srgbClr val="003F7E"/>
                </a:solidFill>
              </a:rPr>
              <a:t>Obce I. typu</a:t>
            </a:r>
            <a:r>
              <a:rPr lang="cs-CZ" altLang="cs-CZ" sz="2000">
                <a:solidFill>
                  <a:srgbClr val="003F7E"/>
                </a:solidFill>
              </a:rPr>
              <a:t>- vykonávají státní správu v rozsahu určeném zákony pouze pro své katastrální území (evidence obyvatel, povolování kácení dřevin rostoucích mimo les, některé přestupky není-li VPS)</a:t>
            </a:r>
          </a:p>
          <a:p>
            <a:pPr algn="just" eaLnBrk="1" hangingPunct="1"/>
            <a:r>
              <a:rPr lang="cs-CZ" altLang="cs-CZ" sz="2000" b="1">
                <a:solidFill>
                  <a:srgbClr val="003F7E"/>
                </a:solidFill>
              </a:rPr>
              <a:t>Obce II. typu (pověřený obecní úřad)</a:t>
            </a:r>
            <a:r>
              <a:rPr lang="cs-CZ" altLang="cs-CZ" sz="2000">
                <a:solidFill>
                  <a:srgbClr val="003F7E"/>
                </a:solidFill>
              </a:rPr>
              <a:t>- vykonávají státní správu obcí I. stupně pro své kat. území a státní správu svěřenou obcím II. typu pro určený obvod zahrnují několik obcí I. stupně (volby, stavební úřad, matrika, některé oblasti ochrany životního prostředí)</a:t>
            </a:r>
            <a:endParaRPr lang="cs-CZ" altLang="cs-CZ" sz="2000" b="1">
              <a:solidFill>
                <a:srgbClr val="003F7E"/>
              </a:solidFill>
            </a:endParaRPr>
          </a:p>
          <a:p>
            <a:pPr algn="just" eaLnBrk="1" hangingPunct="1"/>
            <a:r>
              <a:rPr lang="cs-CZ" altLang="cs-CZ" sz="2000" b="1">
                <a:solidFill>
                  <a:srgbClr val="003F7E"/>
                </a:solidFill>
              </a:rPr>
              <a:t>Obce III. typu (obce s rozšířenou působností)</a:t>
            </a:r>
            <a:r>
              <a:rPr lang="cs-CZ" altLang="cs-CZ" sz="2000">
                <a:solidFill>
                  <a:srgbClr val="003F7E"/>
                </a:solidFill>
              </a:rPr>
              <a:t>- vykonávají státní správu obcí I. stupně pro své kat. území, st. správu obce II. stupně pro určený obvod a státní správu svěřenou obcím III. stupně pro určený obvod, který je širší než obvod obcí II. stupně (OP, ŘP, CD, OSPOD, ochrana ŽP, doprava, přestupky)</a:t>
            </a:r>
          </a:p>
          <a:p>
            <a:pPr algn="just" eaLnBrk="1" hangingPunct="1"/>
            <a:r>
              <a:rPr lang="cs-CZ" altLang="cs-CZ" sz="2000" b="1">
                <a:solidFill>
                  <a:srgbClr val="003F7E"/>
                </a:solidFill>
              </a:rPr>
              <a:t>Obce se stavební úřadem</a:t>
            </a:r>
            <a:r>
              <a:rPr lang="cs-CZ" altLang="cs-CZ" sz="2000">
                <a:solidFill>
                  <a:srgbClr val="003F7E"/>
                </a:solidFill>
              </a:rPr>
              <a:t>- vykonávají působnost stavebního úřadu pro určený obvod (nesystémovost je dána výjimkami z reforem)</a:t>
            </a:r>
          </a:p>
          <a:p>
            <a:pPr algn="just" eaLnBrk="1" hangingPunct="1"/>
            <a:r>
              <a:rPr lang="cs-CZ" altLang="cs-CZ" sz="2000" b="1">
                <a:solidFill>
                  <a:srgbClr val="003F7E"/>
                </a:solidFill>
              </a:rPr>
              <a:t>Obce s matričním úřadem</a:t>
            </a:r>
            <a:r>
              <a:rPr lang="cs-CZ" altLang="cs-CZ" sz="2000">
                <a:solidFill>
                  <a:srgbClr val="003F7E"/>
                </a:solidFill>
              </a:rPr>
              <a:t>- vykonávají působnost matričního úřadu pro určený obvod (nesystémovost je dána výjimkami z reforem)</a:t>
            </a: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8649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400" b="1">
                <a:solidFill>
                  <a:srgbClr val="003F7E"/>
                </a:solidFill>
                <a:latin typeface="Tahoma" panose="020B0604030504040204" pitchFamily="34" charset="0"/>
                <a:cs typeface="Tahoma" panose="020B0604030504040204" pitchFamily="34" charset="0"/>
              </a:rPr>
              <a:t>Příklady smluv a jejich schválení příslušným orgánem</a:t>
            </a:r>
          </a:p>
        </p:txBody>
      </p:sp>
      <p:sp>
        <p:nvSpPr>
          <p:cNvPr id="8195" name="Rectangle 3"/>
          <p:cNvSpPr>
            <a:spLocks noGrp="1" noChangeArrowheads="1"/>
          </p:cNvSpPr>
          <p:nvPr>
            <p:ph type="body" sz="half" idx="2"/>
          </p:nvPr>
        </p:nvSpPr>
        <p:spPr>
          <a:xfrm>
            <a:off x="533400" y="1752600"/>
            <a:ext cx="7924800" cy="4700588"/>
          </a:xfrm>
        </p:spPr>
        <p:txBody>
          <a:bodyPr>
            <a:normAutofit fontScale="85000" lnSpcReduction="10000"/>
          </a:bodyPr>
          <a:lstStyle/>
          <a:p>
            <a:pPr algn="just" eaLnBrk="1" hangingPunct="1"/>
            <a:r>
              <a:rPr lang="cs-CZ" altLang="cs-CZ" sz="2000">
                <a:solidFill>
                  <a:srgbClr val="003F7E"/>
                </a:solidFill>
                <a:latin typeface="Arial" panose="020B0604020202020204" pitchFamily="34" charset="0"/>
              </a:rPr>
              <a:t>Nájemní smlouva a smlouva o výpůjčce - schvaluje rada obce (starosta, v obcích, kde se rada nevolí může být převzato zastupitelstvem).</a:t>
            </a:r>
          </a:p>
          <a:p>
            <a:pPr algn="just" eaLnBrk="1" hangingPunct="1"/>
            <a:r>
              <a:rPr lang="cs-CZ" altLang="cs-CZ" sz="2000" err="1">
                <a:solidFill>
                  <a:srgbClr val="003F7E"/>
                </a:solidFill>
                <a:latin typeface="Arial" panose="020B0604020202020204" pitchFamily="34" charset="0"/>
              </a:rPr>
              <a:t>Pachtovní</a:t>
            </a:r>
            <a:r>
              <a:rPr lang="cs-CZ" altLang="cs-CZ" sz="2000">
                <a:solidFill>
                  <a:srgbClr val="003F7E"/>
                </a:solidFill>
                <a:latin typeface="Arial" panose="020B0604020202020204" pitchFamily="34" charset="0"/>
              </a:rPr>
              <a:t> smlouva - schvaluje rada (starosta).</a:t>
            </a:r>
          </a:p>
          <a:p>
            <a:pPr algn="just" eaLnBrk="1" hangingPunct="1"/>
            <a:r>
              <a:rPr lang="cs-CZ" altLang="cs-CZ" sz="2000">
                <a:solidFill>
                  <a:srgbClr val="003F7E"/>
                </a:solidFill>
                <a:latin typeface="Arial" panose="020B0604020202020204" pitchFamily="34" charset="0"/>
              </a:rPr>
              <a:t>Smlouva o dílo - zpravidla stačí rada (starosta), předpokládá se, že financování díla (zejm. stavby) bude schváleno zastupitelstvem v rámci rozpočtu obce, záleží na vnitřně nastavených pravidlech.</a:t>
            </a:r>
          </a:p>
          <a:p>
            <a:pPr algn="just" eaLnBrk="1" hangingPunct="1"/>
            <a:r>
              <a:rPr lang="cs-CZ" altLang="cs-CZ" sz="2000">
                <a:solidFill>
                  <a:srgbClr val="003F7E"/>
                </a:solidFill>
                <a:latin typeface="Arial" panose="020B0604020202020204" pitchFamily="34" charset="0"/>
              </a:rPr>
              <a:t>Smlouva o nabytí nebo převodu kanalizace či vodovodu ve prospěch obce - schvaluje rada; inženýrské sítě jsou sice věcí nemovitou, ale jsou dle § 85 písm. a) zákona o obcích z pravomoci zastupitelstva vyjmuty (zbytková pravomoc rady).</a:t>
            </a:r>
          </a:p>
          <a:p>
            <a:pPr algn="just" eaLnBrk="1" hangingPunct="1"/>
            <a:r>
              <a:rPr lang="cs-CZ" altLang="cs-CZ" sz="2000">
                <a:solidFill>
                  <a:srgbClr val="003F7E"/>
                </a:solidFill>
                <a:latin typeface="Arial" panose="020B0604020202020204" pitchFamily="34" charset="0"/>
              </a:rPr>
              <a:t>Smlouva o služebnosti (věcném břemeni) – schválení radou.</a:t>
            </a:r>
          </a:p>
          <a:p>
            <a:pPr algn="just" eaLnBrk="1" hangingPunct="1"/>
            <a:r>
              <a:rPr lang="cs-CZ" altLang="cs-CZ" sz="2000">
                <a:solidFill>
                  <a:srgbClr val="003F7E"/>
                </a:solidFill>
                <a:latin typeface="Arial" panose="020B0604020202020204" pitchFamily="34" charset="0"/>
              </a:rPr>
              <a:t>Smlouva o zatížení obecní nemovitosti zástavním právem - schválení zastupitelstvem. </a:t>
            </a:r>
          </a:p>
          <a:p>
            <a:pPr algn="just" eaLnBrk="1" hangingPunct="1"/>
            <a:r>
              <a:rPr lang="cs-CZ" altLang="cs-CZ" sz="2000">
                <a:solidFill>
                  <a:srgbClr val="003F7E"/>
                </a:solidFill>
                <a:latin typeface="Arial" panose="020B0604020202020204" pitchFamily="34" charset="0"/>
              </a:rPr>
              <a:t>Smlouva o zřízení zástavního práva ve prospěch obce – schvaluje rada. </a:t>
            </a:r>
          </a:p>
          <a:p>
            <a:pPr algn="just" eaLnBrk="1" hangingPunct="1"/>
            <a:r>
              <a:rPr lang="cs-CZ" altLang="cs-CZ" sz="2000">
                <a:solidFill>
                  <a:srgbClr val="003F7E"/>
                </a:solidFill>
                <a:latin typeface="Arial" panose="020B0604020202020204" pitchFamily="34" charset="0"/>
              </a:rPr>
              <a:t>Smluvní zřízení práva stavby ve prospěch obce (nabytí práva obcí), ale i jeho převod či smluvní zatížení obecního pozemku právem stavby (u práva zatížení pozemku a jeho převodu nutný záměr) – schvaluje zastupitelstvo.</a:t>
            </a:r>
          </a:p>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1997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Vnitřní směrnice o nakládání s majetkem</a:t>
            </a:r>
          </a:p>
        </p:txBody>
      </p:sp>
      <p:sp>
        <p:nvSpPr>
          <p:cNvPr id="8195" name="Rectangle 3"/>
          <p:cNvSpPr>
            <a:spLocks noGrp="1" noChangeArrowheads="1"/>
          </p:cNvSpPr>
          <p:nvPr>
            <p:ph type="body" sz="half" idx="2"/>
          </p:nvPr>
        </p:nvSpPr>
        <p:spPr>
          <a:xfrm>
            <a:off x="533400" y="1752600"/>
            <a:ext cx="7924800" cy="4700588"/>
          </a:xfrm>
        </p:spPr>
        <p:txBody>
          <a:bodyPr>
            <a:normAutofit fontScale="77500" lnSpcReduction="20000"/>
          </a:bodyPr>
          <a:lstStyle/>
          <a:p>
            <a:pPr algn="just" eaLnBrk="1" hangingPunct="1"/>
            <a:r>
              <a:rPr lang="cs-CZ" altLang="cs-CZ" sz="2000" dirty="0">
                <a:solidFill>
                  <a:srgbClr val="003F7E"/>
                </a:solidFill>
                <a:latin typeface="Arial" panose="020B0604020202020204" pitchFamily="34" charset="0"/>
              </a:rPr>
              <a:t>Pravidla pro koupi a prodej nemovitých věcí.</a:t>
            </a:r>
          </a:p>
          <a:p>
            <a:pPr algn="just" eaLnBrk="1" hangingPunct="1"/>
            <a:endParaRPr lang="cs-CZ" altLang="cs-CZ" sz="2000" dirty="0">
              <a:solidFill>
                <a:srgbClr val="003F7E"/>
              </a:solidFill>
              <a:latin typeface="Arial" panose="020B0604020202020204" pitchFamily="34" charset="0"/>
            </a:endParaRPr>
          </a:p>
          <a:p>
            <a:pPr algn="just" eaLnBrk="1" hangingPunct="1"/>
            <a:r>
              <a:rPr lang="cs-CZ" altLang="cs-CZ" sz="2000" dirty="0">
                <a:solidFill>
                  <a:srgbClr val="003F7E"/>
                </a:solidFill>
                <a:latin typeface="Arial" panose="020B0604020202020204" pitchFamily="34" charset="0"/>
              </a:rPr>
              <a:t>Pravidla pro dispozice s finančními prostředky (do jaké výše může s finančními prostředky nakládat starosta, vedoucí úřadu, vedoucí odboru, kdy rozhoduje rada, kdy zastupitelstvo). </a:t>
            </a:r>
          </a:p>
          <a:p>
            <a:pPr algn="just" eaLnBrk="1" hangingPunct="1"/>
            <a:endParaRPr lang="cs-CZ" altLang="cs-CZ" sz="2000" dirty="0">
              <a:solidFill>
                <a:srgbClr val="003F7E"/>
              </a:solidFill>
              <a:latin typeface="Arial" panose="020B0604020202020204" pitchFamily="34" charset="0"/>
            </a:endParaRPr>
          </a:p>
          <a:p>
            <a:pPr algn="just" eaLnBrk="1" hangingPunct="1"/>
            <a:r>
              <a:rPr lang="cs-CZ" altLang="cs-CZ" sz="2000" b="1" dirty="0">
                <a:solidFill>
                  <a:srgbClr val="003F7E"/>
                </a:solidFill>
                <a:latin typeface="Arial" panose="020B0604020202020204" pitchFamily="34" charset="0"/>
              </a:rPr>
              <a:t>Úprava veřejných zakázek </a:t>
            </a:r>
          </a:p>
          <a:p>
            <a:pPr algn="just" eaLnBrk="1" hangingPunct="1">
              <a:buFont typeface="Wingdings" panose="05000000000000000000" pitchFamily="2" charset="2"/>
              <a:buChar char="Ø"/>
            </a:pPr>
            <a:r>
              <a:rPr lang="cs-CZ" altLang="cs-CZ" sz="2000" dirty="0">
                <a:solidFill>
                  <a:srgbClr val="003F7E"/>
                </a:solidFill>
                <a:latin typeface="Arial" panose="020B0604020202020204" pitchFamily="34" charset="0"/>
              </a:rPr>
              <a:t>zastupitelstvo rozhoduje v rámci veřejných zakázek pouze v případě smluv   (smluvních typů) uvedených v § 84 zákona o obcích, zbytek smluv patří do zbytkové pravomoci rady</a:t>
            </a:r>
          </a:p>
          <a:p>
            <a:pPr algn="just" eaLnBrk="1" hangingPunct="1">
              <a:buFont typeface="Wingdings" panose="05000000000000000000" pitchFamily="2" charset="2"/>
              <a:buChar char="Ø"/>
            </a:pPr>
            <a:r>
              <a:rPr lang="cs-CZ" altLang="cs-CZ" sz="2000" dirty="0">
                <a:solidFill>
                  <a:srgbClr val="003F7E"/>
                </a:solidFill>
                <a:latin typeface="Arial" panose="020B0604020202020204" pitchFamily="34" charset="0"/>
              </a:rPr>
              <a:t>rada obce může svěřit výkon své zbytkové pravomoci starostovi nebo obecnímu úřadu, a to zcela nebo zčásti</a:t>
            </a:r>
          </a:p>
          <a:p>
            <a:pPr algn="just" eaLnBrk="1" hangingPunct="1">
              <a:buFont typeface="Wingdings" panose="05000000000000000000" pitchFamily="2" charset="2"/>
              <a:buChar char="Ø"/>
            </a:pPr>
            <a:r>
              <a:rPr lang="cs-CZ" altLang="cs-CZ" sz="2000" dirty="0">
                <a:solidFill>
                  <a:srgbClr val="003F7E"/>
                </a:solidFill>
                <a:latin typeface="Arial" panose="020B0604020202020204" pitchFamily="34" charset="0"/>
              </a:rPr>
              <a:t>neexistuje žádná právní povinnost obce vytvořit směrnici pro zadávání zakázek malého rozsahu, lze ji však doporučit</a:t>
            </a:r>
          </a:p>
          <a:p>
            <a:pPr algn="just" eaLnBrk="1" hangingPunct="1">
              <a:buFont typeface="Wingdings" panose="05000000000000000000" pitchFamily="2" charset="2"/>
              <a:buChar char="Ø"/>
            </a:pPr>
            <a:r>
              <a:rPr lang="cs-CZ" altLang="cs-CZ" sz="2000" dirty="0">
                <a:solidFill>
                  <a:srgbClr val="003F7E"/>
                </a:solidFill>
                <a:latin typeface="Arial" panose="020B0604020202020204" pitchFamily="34" charset="0"/>
              </a:rPr>
              <a:t>interní směrnice upravuje zásady a postupy obce při zadávání veřejných zakázek a upřesňuje uzavírání smluvních vztahů obce jako veřejného zadavatele s dodavateli stavebních prací, dodávek a služeb</a:t>
            </a:r>
          </a:p>
          <a:p>
            <a:pPr algn="just" eaLnBrk="1" hangingPunct="1">
              <a:buFont typeface="Wingdings" panose="05000000000000000000" pitchFamily="2" charset="2"/>
              <a:buChar char="Ø"/>
            </a:pPr>
            <a:r>
              <a:rPr lang="cs-CZ" altLang="cs-CZ" sz="2000" dirty="0">
                <a:solidFill>
                  <a:srgbClr val="003F7E"/>
                </a:solidFill>
                <a:latin typeface="Arial" panose="020B0604020202020204" pitchFamily="34" charset="0"/>
              </a:rPr>
              <a:t>zejména úprava zadávání veřejných zakázek malého rozsahu, které není zadavatel dle § 31 ZVZ povinen zadat v zadávacím řízení podle zákona (postup při zadávání podlimitních a nadlimitních zakázek upraven zákonem)</a:t>
            </a:r>
          </a:p>
          <a:p>
            <a:pPr algn="just" eaLnBrk="1" hangingPunct="1"/>
            <a:endParaRPr lang="cs-CZ" altLang="cs-CZ" sz="2000" dirty="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017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ulka 1"/>
          <p:cNvGraphicFramePr>
            <a:graphicFrameLocks noGrp="1"/>
          </p:cNvGraphicFramePr>
          <p:nvPr/>
        </p:nvGraphicFramePr>
        <p:xfrm>
          <a:off x="533400" y="1705009"/>
          <a:ext cx="7924800" cy="4825674"/>
        </p:xfrm>
        <a:graphic>
          <a:graphicData uri="http://schemas.openxmlformats.org/drawingml/2006/table">
            <a:tbl>
              <a:tblPr firstRow="1" bandRow="1">
                <a:tableStyleId>{21E4AEA4-8DFA-4A89-87EB-49C32662AFE0}</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61662">
                <a:tc gridSpan="2">
                  <a:txBody>
                    <a:bodyPr/>
                    <a:lstStyle/>
                    <a:p>
                      <a:r>
                        <a:rPr lang="cs-CZ">
                          <a:latin typeface="Arial" panose="020B0604020202020204" pitchFamily="34" charset="0"/>
                          <a:cs typeface="Arial" panose="020B0604020202020204" pitchFamily="34" charset="0"/>
                        </a:rPr>
                        <a:t>Převod</a:t>
                      </a:r>
                      <a:r>
                        <a:rPr lang="cs-CZ" baseline="0">
                          <a:latin typeface="Arial" panose="020B0604020202020204" pitchFamily="34" charset="0"/>
                          <a:cs typeface="Arial" panose="020B0604020202020204" pitchFamily="34" charset="0"/>
                        </a:rPr>
                        <a:t> vlastnického práva k pozemku (koupě, darování, směna)</a:t>
                      </a:r>
                      <a:endParaRPr lang="cs-CZ">
                        <a:latin typeface="Arial" panose="020B0604020202020204" pitchFamily="34" charset="0"/>
                        <a:cs typeface="Arial" panose="020B0604020202020204" pitchFamily="34" charset="0"/>
                      </a:endParaRPr>
                    </a:p>
                  </a:txBody>
                  <a:tcPr/>
                </a:tc>
                <a:tc hMerge="1">
                  <a:txBody>
                    <a:bodyPr/>
                    <a:lstStyle/>
                    <a:p>
                      <a:endParaRPr lang="cs-CZ"/>
                    </a:p>
                  </a:txBody>
                  <a:tcPr/>
                </a:tc>
                <a:extLst>
                  <a:ext uri="{0D108BD9-81ED-4DB2-BD59-A6C34878D82A}">
                    <a16:rowId xmlns:a16="http://schemas.microsoft.com/office/drawing/2014/main" val="10000"/>
                  </a:ext>
                </a:extLst>
              </a:tr>
              <a:tr h="474812">
                <a:tc gridSpan="2">
                  <a:txBody>
                    <a:bodyPr/>
                    <a:lstStyle/>
                    <a:p>
                      <a:r>
                        <a:rPr lang="cs-CZ">
                          <a:solidFill>
                            <a:srgbClr val="003F7E"/>
                          </a:solidFill>
                          <a:latin typeface="Arial" panose="020B0604020202020204" pitchFamily="34" charset="0"/>
                          <a:cs typeface="Arial" panose="020B0604020202020204" pitchFamily="34" charset="0"/>
                        </a:rPr>
                        <a:t>Ve prospěch obce (nabytí nemovitosti)</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1"/>
                  </a:ext>
                </a:extLst>
              </a:tr>
              <a:tr h="33771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tc>
                <a:extLst>
                  <a:ext uri="{0D108BD9-81ED-4DB2-BD59-A6C34878D82A}">
                    <a16:rowId xmlns:a16="http://schemas.microsoft.com/office/drawing/2014/main" val="10002"/>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a:t>
                      </a:r>
                      <a:r>
                        <a:rPr lang="cs-CZ" baseline="0">
                          <a:solidFill>
                            <a:srgbClr val="003F7E"/>
                          </a:solidFill>
                          <a:latin typeface="Arial" panose="020B0604020202020204" pitchFamily="34" charset="0"/>
                          <a:cs typeface="Arial" panose="020B0604020202020204" pitchFamily="34" charset="0"/>
                        </a:rPr>
                        <a:t> orgán</a:t>
                      </a:r>
                      <a:endParaRPr lang="cs-CZ">
                        <a:solidFill>
                          <a:srgbClr val="003F7E"/>
                        </a:solidFill>
                        <a:latin typeface="Arial" panose="020B0604020202020204" pitchFamily="34" charset="0"/>
                        <a:cs typeface="Arial" panose="020B0604020202020204" pitchFamily="34" charset="0"/>
                      </a:endParaRPr>
                    </a:p>
                  </a:txBody>
                  <a:tcPr>
                    <a:solidFill>
                      <a:srgbClr val="CDCDEC"/>
                    </a:solidFill>
                  </a:tcPr>
                </a:tc>
                <a:tc>
                  <a:txBody>
                    <a:bodyPr/>
                    <a:lstStyle/>
                    <a:p>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a)</a:t>
                      </a:r>
                    </a:p>
                  </a:txBody>
                  <a:tcPr/>
                </a:tc>
                <a:extLst>
                  <a:ext uri="{0D108BD9-81ED-4DB2-BD59-A6C34878D82A}">
                    <a16:rowId xmlns:a16="http://schemas.microsoft.com/office/drawing/2014/main" val="10003"/>
                  </a:ext>
                </a:extLst>
              </a:tr>
              <a:tr h="561662">
                <a:tc gridSpan="2">
                  <a:txBody>
                    <a:bodyPr/>
                    <a:lstStyle/>
                    <a:p>
                      <a:r>
                        <a:rPr lang="cs-CZ">
                          <a:solidFill>
                            <a:srgbClr val="003F7E"/>
                          </a:solidFill>
                          <a:latin typeface="Arial" panose="020B0604020202020204" pitchFamily="34" charset="0"/>
                          <a:cs typeface="Arial" panose="020B0604020202020204" pitchFamily="34" charset="0"/>
                        </a:rPr>
                        <a:t>K tíži obce (zcizení obecní nemovitosti)</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4"/>
                  </a:ext>
                </a:extLst>
              </a:tr>
              <a:tr h="34622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Ano</a:t>
                      </a:r>
                    </a:p>
                  </a:txBody>
                  <a:tcPr>
                    <a:solidFill>
                      <a:srgbClr val="E8E8F6"/>
                    </a:solidFill>
                  </a:tcPr>
                </a:tc>
                <a:extLst>
                  <a:ext uri="{0D108BD9-81ED-4DB2-BD59-A6C34878D82A}">
                    <a16:rowId xmlns:a16="http://schemas.microsoft.com/office/drawing/2014/main" val="10005"/>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a)</a:t>
                      </a:r>
                    </a:p>
                  </a:txBody>
                  <a:tcPr>
                    <a:solidFill>
                      <a:srgbClr val="CDCDE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0261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ulka 1"/>
          <p:cNvGraphicFramePr>
            <a:graphicFrameLocks noGrp="1"/>
          </p:cNvGraphicFramePr>
          <p:nvPr/>
        </p:nvGraphicFramePr>
        <p:xfrm>
          <a:off x="533400" y="1705009"/>
          <a:ext cx="7924800" cy="4825674"/>
        </p:xfrm>
        <a:graphic>
          <a:graphicData uri="http://schemas.openxmlformats.org/drawingml/2006/table">
            <a:tbl>
              <a:tblPr firstRow="1" bandRow="1">
                <a:tableStyleId>{21E4AEA4-8DFA-4A89-87EB-49C32662AFE0}</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61662">
                <a:tc gridSpan="2">
                  <a:txBody>
                    <a:bodyPr/>
                    <a:lstStyle/>
                    <a:p>
                      <a:r>
                        <a:rPr lang="cs-CZ">
                          <a:latin typeface="Arial" panose="020B0604020202020204" pitchFamily="34" charset="0"/>
                          <a:cs typeface="Arial" panose="020B0604020202020204" pitchFamily="34" charset="0"/>
                        </a:rPr>
                        <a:t>Pacht, nájem, </a:t>
                      </a:r>
                      <a:r>
                        <a:rPr lang="cs-CZ" err="1">
                          <a:latin typeface="Arial" panose="020B0604020202020204" pitchFamily="34" charset="0"/>
                          <a:cs typeface="Arial" panose="020B0604020202020204" pitchFamily="34" charset="0"/>
                        </a:rPr>
                        <a:t>výprosa</a:t>
                      </a:r>
                      <a:r>
                        <a:rPr lang="cs-CZ" baseline="0">
                          <a:latin typeface="Arial" panose="020B0604020202020204" pitchFamily="34" charset="0"/>
                          <a:cs typeface="Arial" panose="020B0604020202020204" pitchFamily="34" charset="0"/>
                        </a:rPr>
                        <a:t>, výpůjčka obecního pozemku</a:t>
                      </a:r>
                      <a:endParaRPr lang="cs-CZ">
                        <a:latin typeface="Arial" panose="020B0604020202020204" pitchFamily="34" charset="0"/>
                        <a:cs typeface="Arial" panose="020B0604020202020204" pitchFamily="34" charset="0"/>
                      </a:endParaRPr>
                    </a:p>
                  </a:txBody>
                  <a:tcPr/>
                </a:tc>
                <a:tc hMerge="1">
                  <a:txBody>
                    <a:bodyPr/>
                    <a:lstStyle/>
                    <a:p>
                      <a:endParaRPr lang="cs-CZ"/>
                    </a:p>
                  </a:txBody>
                  <a:tcPr/>
                </a:tc>
                <a:extLst>
                  <a:ext uri="{0D108BD9-81ED-4DB2-BD59-A6C34878D82A}">
                    <a16:rowId xmlns:a16="http://schemas.microsoft.com/office/drawing/2014/main" val="10000"/>
                  </a:ext>
                </a:extLst>
              </a:tr>
              <a:tr h="474812">
                <a:tc gridSpan="2">
                  <a:txBody>
                    <a:bodyPr/>
                    <a:lstStyle/>
                    <a:p>
                      <a:r>
                        <a:rPr lang="cs-CZ">
                          <a:solidFill>
                            <a:srgbClr val="003F7E"/>
                          </a:solidFill>
                          <a:latin typeface="Arial" panose="020B0604020202020204" pitchFamily="34" charset="0"/>
                          <a:cs typeface="Arial" panose="020B0604020202020204" pitchFamily="34" charset="0"/>
                        </a:rPr>
                        <a:t>Ve prospěch obce (nabytí práva obcí)</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1"/>
                  </a:ext>
                </a:extLst>
              </a:tr>
              <a:tr h="33771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tc>
                <a:extLst>
                  <a:ext uri="{0D108BD9-81ED-4DB2-BD59-A6C34878D82A}">
                    <a16:rowId xmlns:a16="http://schemas.microsoft.com/office/drawing/2014/main" val="10002"/>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a:t>
                      </a:r>
                      <a:r>
                        <a:rPr lang="cs-CZ" baseline="0">
                          <a:solidFill>
                            <a:srgbClr val="003F7E"/>
                          </a:solidFill>
                          <a:latin typeface="Arial" panose="020B0604020202020204" pitchFamily="34" charset="0"/>
                          <a:cs typeface="Arial" panose="020B0604020202020204" pitchFamily="34" charset="0"/>
                        </a:rPr>
                        <a:t> orgán</a:t>
                      </a:r>
                      <a:endParaRPr lang="cs-CZ">
                        <a:solidFill>
                          <a:srgbClr val="003F7E"/>
                        </a:solidFill>
                        <a:latin typeface="Arial" panose="020B0604020202020204" pitchFamily="34" charset="0"/>
                        <a:cs typeface="Arial" panose="020B0604020202020204" pitchFamily="34" charset="0"/>
                      </a:endParaRPr>
                    </a:p>
                  </a:txBody>
                  <a:tcPr>
                    <a:solidFill>
                      <a:srgbClr val="CD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Rada</a:t>
                      </a:r>
                      <a:r>
                        <a:rPr lang="cs-CZ" baseline="0">
                          <a:solidFill>
                            <a:srgbClr val="003F7E"/>
                          </a:solidFill>
                          <a:latin typeface="Arial" panose="020B0604020202020204" pitchFamily="34" charset="0"/>
                          <a:cs typeface="Arial" panose="020B0604020202020204" pitchFamily="34" charset="0"/>
                        </a:rPr>
                        <a:t> v nevyhrazené pravomoci </a:t>
                      </a:r>
                      <a:br>
                        <a:rPr lang="cs-CZ" baseline="0">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102 odst. 3)</a:t>
                      </a:r>
                    </a:p>
                  </a:txBody>
                  <a:tcPr/>
                </a:tc>
                <a:extLst>
                  <a:ext uri="{0D108BD9-81ED-4DB2-BD59-A6C34878D82A}">
                    <a16:rowId xmlns:a16="http://schemas.microsoft.com/office/drawing/2014/main" val="10003"/>
                  </a:ext>
                </a:extLst>
              </a:tr>
              <a:tr h="561662">
                <a:tc gridSpan="2">
                  <a:txBody>
                    <a:bodyPr/>
                    <a:lstStyle/>
                    <a:p>
                      <a:r>
                        <a:rPr lang="cs-CZ">
                          <a:solidFill>
                            <a:srgbClr val="003F7E"/>
                          </a:solidFill>
                          <a:latin typeface="Arial" panose="020B0604020202020204" pitchFamily="34" charset="0"/>
                          <a:cs typeface="Arial" panose="020B0604020202020204" pitchFamily="34" charset="0"/>
                        </a:rPr>
                        <a:t>K tíži obce (zatížení obecního pozemku)</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4"/>
                  </a:ext>
                </a:extLst>
              </a:tr>
              <a:tr h="34622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Ano</a:t>
                      </a:r>
                    </a:p>
                  </a:txBody>
                  <a:tcPr>
                    <a:solidFill>
                      <a:srgbClr val="E8E8F6"/>
                    </a:solidFill>
                  </a:tcPr>
                </a:tc>
                <a:extLst>
                  <a:ext uri="{0D108BD9-81ED-4DB2-BD59-A6C34878D82A}">
                    <a16:rowId xmlns:a16="http://schemas.microsoft.com/office/drawing/2014/main" val="10005"/>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r>
                        <a:rPr lang="cs-CZ">
                          <a:solidFill>
                            <a:srgbClr val="003F7E"/>
                          </a:solidFill>
                          <a:latin typeface="Arial" panose="020B0604020202020204" pitchFamily="34" charset="0"/>
                          <a:cs typeface="Arial" panose="020B0604020202020204" pitchFamily="34" charset="0"/>
                        </a:rPr>
                        <a:t>Rada v nevyhrazené pravomoci </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102 odst. 3)</a:t>
                      </a:r>
                    </a:p>
                  </a:txBody>
                  <a:tcPr>
                    <a:solidFill>
                      <a:srgbClr val="CDCDE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63737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ulka 2"/>
          <p:cNvGraphicFramePr>
            <a:graphicFrameLocks noGrp="1"/>
          </p:cNvGraphicFramePr>
          <p:nvPr/>
        </p:nvGraphicFramePr>
        <p:xfrm>
          <a:off x="283332" y="457517"/>
          <a:ext cx="8424936" cy="5995671"/>
        </p:xfrm>
        <a:graphic>
          <a:graphicData uri="http://schemas.openxmlformats.org/drawingml/2006/table">
            <a:tbl>
              <a:tblPr firstRow="1" bandRow="1">
                <a:tableStyleId>{21E4AEA4-8DFA-4A89-87EB-49C32662AFE0}</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278988">
                <a:tc gridSpan="2">
                  <a:txBody>
                    <a:bodyPr/>
                    <a:lstStyle/>
                    <a:p>
                      <a:r>
                        <a:rPr lang="cs-CZ">
                          <a:latin typeface="Arial" panose="020B0604020202020204" pitchFamily="34" charset="0"/>
                          <a:cs typeface="Arial" panose="020B0604020202020204" pitchFamily="34" charset="0"/>
                        </a:rPr>
                        <a:t>Převod vlastnického práva k bytu a nájem bytu</a:t>
                      </a:r>
                    </a:p>
                  </a:txBody>
                  <a:tcPr/>
                </a:tc>
                <a:tc hMerge="1">
                  <a:txBody>
                    <a:bodyPr/>
                    <a:lstStyle/>
                    <a:p>
                      <a:endParaRPr lang="cs-CZ"/>
                    </a:p>
                  </a:txBody>
                  <a:tcPr/>
                </a:tc>
                <a:extLst>
                  <a:ext uri="{0D108BD9-81ED-4DB2-BD59-A6C34878D82A}">
                    <a16:rowId xmlns:a16="http://schemas.microsoft.com/office/drawing/2014/main" val="10000"/>
                  </a:ext>
                </a:extLst>
              </a:tr>
              <a:tr h="278988">
                <a:tc gridSpan="2">
                  <a:txBody>
                    <a:bodyPr/>
                    <a:lstStyle/>
                    <a:p>
                      <a:r>
                        <a:rPr lang="cs-CZ">
                          <a:solidFill>
                            <a:srgbClr val="003F7E"/>
                          </a:solidFill>
                          <a:latin typeface="Arial" panose="020B0604020202020204" pitchFamily="34" charset="0"/>
                          <a:cs typeface="Arial" panose="020B0604020202020204" pitchFamily="34" charset="0"/>
                        </a:rPr>
                        <a:t>Nabytí vlastnického</a:t>
                      </a:r>
                      <a:r>
                        <a:rPr lang="cs-CZ" baseline="0">
                          <a:solidFill>
                            <a:srgbClr val="003F7E"/>
                          </a:solidFill>
                          <a:latin typeface="Arial" panose="020B0604020202020204" pitchFamily="34" charset="0"/>
                          <a:cs typeface="Arial" panose="020B0604020202020204" pitchFamily="34" charset="0"/>
                        </a:rPr>
                        <a:t> práva k bytu</a:t>
                      </a:r>
                      <a:endParaRPr lang="cs-CZ">
                        <a:solidFill>
                          <a:srgbClr val="003F7E"/>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1"/>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tc>
                <a:tc>
                  <a:txBody>
                    <a:bodyPr/>
                    <a:lstStyle/>
                    <a:p>
                      <a:r>
                        <a:rPr lang="cs-CZ">
                          <a:solidFill>
                            <a:srgbClr val="003F7E"/>
                          </a:solidFill>
                          <a:latin typeface="Arial" panose="020B0604020202020204" pitchFamily="34" charset="0"/>
                          <a:cs typeface="Arial" panose="020B0604020202020204" pitchFamily="34" charset="0"/>
                        </a:rPr>
                        <a:t>Ne</a:t>
                      </a:r>
                    </a:p>
                  </a:txBody>
                  <a:tcPr/>
                </a:tc>
                <a:extLst>
                  <a:ext uri="{0D108BD9-81ED-4DB2-BD59-A6C34878D82A}">
                    <a16:rowId xmlns:a16="http://schemas.microsoft.com/office/drawing/2014/main" val="10002"/>
                  </a:ext>
                </a:extLst>
              </a:tr>
              <a:tr h="687917">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a)</a:t>
                      </a:r>
                    </a:p>
                  </a:txBody>
                  <a:tcPr/>
                </a:tc>
                <a:extLst>
                  <a:ext uri="{0D108BD9-81ED-4DB2-BD59-A6C34878D82A}">
                    <a16:rowId xmlns:a16="http://schemas.microsoft.com/office/drawing/2014/main" val="10003"/>
                  </a:ext>
                </a:extLst>
              </a:tr>
              <a:tr h="278988">
                <a:tc gridSpan="2">
                  <a:txBody>
                    <a:bodyPr/>
                    <a:lstStyle/>
                    <a:p>
                      <a:r>
                        <a:rPr lang="cs-CZ">
                          <a:solidFill>
                            <a:srgbClr val="003F7E"/>
                          </a:solidFill>
                          <a:latin typeface="Arial" panose="020B0604020202020204" pitchFamily="34" charset="0"/>
                          <a:cs typeface="Arial" panose="020B0604020202020204" pitchFamily="34" charset="0"/>
                        </a:rPr>
                        <a:t>Zcizení k tíži obce (prodej bytu)</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4"/>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Ano</a:t>
                      </a:r>
                    </a:p>
                  </a:txBody>
                  <a:tcPr>
                    <a:solidFill>
                      <a:srgbClr val="E8E8F6"/>
                    </a:solidFill>
                  </a:tcPr>
                </a:tc>
                <a:extLst>
                  <a:ext uri="{0D108BD9-81ED-4DB2-BD59-A6C34878D82A}">
                    <a16:rowId xmlns:a16="http://schemas.microsoft.com/office/drawing/2014/main" val="10005"/>
                  </a:ext>
                </a:extLst>
              </a:tr>
              <a:tr h="687917">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a)</a:t>
                      </a:r>
                    </a:p>
                  </a:txBody>
                  <a:tcPr>
                    <a:solidFill>
                      <a:srgbClr val="CDCDEC"/>
                    </a:solidFill>
                  </a:tcPr>
                </a:tc>
                <a:extLst>
                  <a:ext uri="{0D108BD9-81ED-4DB2-BD59-A6C34878D82A}">
                    <a16:rowId xmlns:a16="http://schemas.microsoft.com/office/drawing/2014/main" val="10006"/>
                  </a:ext>
                </a:extLst>
              </a:tr>
              <a:tr h="278988">
                <a:tc gridSpan="2">
                  <a:txBody>
                    <a:bodyPr/>
                    <a:lstStyle/>
                    <a:p>
                      <a:r>
                        <a:rPr lang="cs-CZ">
                          <a:solidFill>
                            <a:srgbClr val="003F7E"/>
                          </a:solidFill>
                          <a:latin typeface="Arial" panose="020B0604020202020204" pitchFamily="34" charset="0"/>
                          <a:cs typeface="Arial" panose="020B0604020202020204" pitchFamily="34" charset="0"/>
                        </a:rPr>
                        <a:t>Nájem bytu</a:t>
                      </a:r>
                      <a:r>
                        <a:rPr lang="cs-CZ" baseline="0">
                          <a:solidFill>
                            <a:srgbClr val="003F7E"/>
                          </a:solidFill>
                          <a:latin typeface="Arial" panose="020B0604020202020204" pitchFamily="34" charset="0"/>
                          <a:cs typeface="Arial" panose="020B0604020202020204" pitchFamily="34" charset="0"/>
                        </a:rPr>
                        <a:t> ve vlastnictví obce jiné osobě („obecní byt“)</a:t>
                      </a:r>
                      <a:endParaRPr lang="cs-CZ">
                        <a:solidFill>
                          <a:srgbClr val="003F7E"/>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7"/>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tc>
                <a:tc>
                  <a:txBody>
                    <a:bodyPr/>
                    <a:lstStyle/>
                    <a:p>
                      <a:r>
                        <a:rPr lang="cs-CZ">
                          <a:solidFill>
                            <a:srgbClr val="003F7E"/>
                          </a:solidFill>
                          <a:latin typeface="Arial" panose="020B0604020202020204" pitchFamily="34" charset="0"/>
                          <a:cs typeface="Arial" panose="020B0604020202020204" pitchFamily="34" charset="0"/>
                        </a:rPr>
                        <a:t>Ne (§ 39 odst. 3)</a:t>
                      </a:r>
                    </a:p>
                  </a:txBody>
                  <a:tcPr/>
                </a:tc>
                <a:extLst>
                  <a:ext uri="{0D108BD9-81ED-4DB2-BD59-A6C34878D82A}">
                    <a16:rowId xmlns:a16="http://schemas.microsoft.com/office/drawing/2014/main" val="10008"/>
                  </a:ext>
                </a:extLst>
              </a:tr>
              <a:tr h="687917">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tc>
                <a:tc>
                  <a:txBody>
                    <a:bodyPr/>
                    <a:lstStyle/>
                    <a:p>
                      <a:r>
                        <a:rPr lang="cs-CZ">
                          <a:solidFill>
                            <a:srgbClr val="003F7E"/>
                          </a:solidFill>
                          <a:latin typeface="Arial" panose="020B0604020202020204" pitchFamily="34" charset="0"/>
                          <a:cs typeface="Arial" panose="020B0604020202020204" pitchFamily="34" charset="0"/>
                        </a:rPr>
                        <a:t>Rada v nevyhrazené pravomoci (§102 odst.</a:t>
                      </a:r>
                      <a:r>
                        <a:rPr lang="cs-CZ" baseline="0">
                          <a:solidFill>
                            <a:srgbClr val="003F7E"/>
                          </a:solidFill>
                          <a:latin typeface="Arial" panose="020B0604020202020204" pitchFamily="34" charset="0"/>
                          <a:cs typeface="Arial" panose="020B0604020202020204" pitchFamily="34" charset="0"/>
                        </a:rPr>
                        <a:t> 3)</a:t>
                      </a:r>
                      <a:endParaRPr lang="cs-CZ">
                        <a:solidFill>
                          <a:srgbClr val="003F7E"/>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278988">
                <a:tc gridSpan="2">
                  <a:txBody>
                    <a:bodyPr/>
                    <a:lstStyle/>
                    <a:p>
                      <a:r>
                        <a:rPr lang="cs-CZ">
                          <a:solidFill>
                            <a:srgbClr val="003F7E"/>
                          </a:solidFill>
                          <a:latin typeface="Arial" panose="020B0604020202020204" pitchFamily="34" charset="0"/>
                          <a:cs typeface="Arial" panose="020B0604020202020204" pitchFamily="34" charset="0"/>
                        </a:rPr>
                        <a:t>Pronájem</a:t>
                      </a:r>
                      <a:r>
                        <a:rPr lang="cs-CZ" baseline="0">
                          <a:solidFill>
                            <a:srgbClr val="003F7E"/>
                          </a:solidFill>
                          <a:latin typeface="Arial" panose="020B0604020202020204" pitchFamily="34" charset="0"/>
                          <a:cs typeface="Arial" panose="020B0604020202020204" pitchFamily="34" charset="0"/>
                        </a:rPr>
                        <a:t> bytu ve vlastnictví jiné osoby obci (obec je nájemce)</a:t>
                      </a:r>
                      <a:endParaRPr lang="cs-CZ">
                        <a:solidFill>
                          <a:srgbClr val="003F7E"/>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10"/>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solidFill>
                      <a:srgbClr val="E8E8F6"/>
                    </a:solidFill>
                  </a:tcPr>
                </a:tc>
                <a:extLst>
                  <a:ext uri="{0D108BD9-81ED-4DB2-BD59-A6C34878D82A}">
                    <a16:rowId xmlns:a16="http://schemas.microsoft.com/office/drawing/2014/main" val="10011"/>
                  </a:ext>
                </a:extLst>
              </a:tr>
              <a:tr h="481542">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r>
                        <a:rPr lang="cs-CZ">
                          <a:solidFill>
                            <a:srgbClr val="003F7E"/>
                          </a:solidFill>
                          <a:latin typeface="Arial" panose="020B0604020202020204" pitchFamily="34" charset="0"/>
                          <a:cs typeface="Arial" panose="020B0604020202020204" pitchFamily="34" charset="0"/>
                        </a:rPr>
                        <a:t>Rada v nevyhrazené pravomoci (§102 odst.</a:t>
                      </a:r>
                      <a:r>
                        <a:rPr lang="cs-CZ" baseline="0">
                          <a:solidFill>
                            <a:srgbClr val="003F7E"/>
                          </a:solidFill>
                          <a:latin typeface="Arial" panose="020B0604020202020204" pitchFamily="34" charset="0"/>
                          <a:cs typeface="Arial" panose="020B0604020202020204" pitchFamily="34" charset="0"/>
                        </a:rPr>
                        <a:t> 3)</a:t>
                      </a:r>
                      <a:endParaRPr lang="cs-CZ">
                        <a:solidFill>
                          <a:srgbClr val="003F7E"/>
                        </a:solidFill>
                        <a:latin typeface="Arial" panose="020B0604020202020204" pitchFamily="34" charset="0"/>
                        <a:cs typeface="Arial" panose="020B0604020202020204" pitchFamily="34" charset="0"/>
                      </a:endParaRPr>
                    </a:p>
                  </a:txBody>
                  <a:tcPr>
                    <a:solidFill>
                      <a:srgbClr val="CDCDEC"/>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8435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ulka 1"/>
          <p:cNvGraphicFramePr>
            <a:graphicFrameLocks noGrp="1"/>
          </p:cNvGraphicFramePr>
          <p:nvPr/>
        </p:nvGraphicFramePr>
        <p:xfrm>
          <a:off x="533400" y="1705009"/>
          <a:ext cx="7924800" cy="4825674"/>
        </p:xfrm>
        <a:graphic>
          <a:graphicData uri="http://schemas.openxmlformats.org/drawingml/2006/table">
            <a:tbl>
              <a:tblPr firstRow="1" bandRow="1">
                <a:tableStyleId>{21E4AEA4-8DFA-4A89-87EB-49C32662AFE0}</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61662">
                <a:tc gridSpan="2">
                  <a:txBody>
                    <a:bodyPr/>
                    <a:lstStyle/>
                    <a:p>
                      <a:r>
                        <a:rPr lang="cs-CZ">
                          <a:latin typeface="Arial" panose="020B0604020202020204" pitchFamily="34" charset="0"/>
                          <a:cs typeface="Arial" panose="020B0604020202020204" pitchFamily="34" charset="0"/>
                        </a:rPr>
                        <a:t>Zřízení oprávnění z věcného</a:t>
                      </a:r>
                      <a:r>
                        <a:rPr lang="cs-CZ" baseline="0">
                          <a:latin typeface="Arial" panose="020B0604020202020204" pitchFamily="34" charset="0"/>
                          <a:cs typeface="Arial" panose="020B0604020202020204" pitchFamily="34" charset="0"/>
                        </a:rPr>
                        <a:t> břemene</a:t>
                      </a:r>
                      <a:endParaRPr lang="cs-CZ">
                        <a:latin typeface="Arial" panose="020B0604020202020204" pitchFamily="34" charset="0"/>
                        <a:cs typeface="Arial" panose="020B0604020202020204" pitchFamily="34" charset="0"/>
                      </a:endParaRPr>
                    </a:p>
                  </a:txBody>
                  <a:tcPr/>
                </a:tc>
                <a:tc hMerge="1">
                  <a:txBody>
                    <a:bodyPr/>
                    <a:lstStyle/>
                    <a:p>
                      <a:endParaRPr lang="cs-CZ"/>
                    </a:p>
                  </a:txBody>
                  <a:tcPr/>
                </a:tc>
                <a:extLst>
                  <a:ext uri="{0D108BD9-81ED-4DB2-BD59-A6C34878D82A}">
                    <a16:rowId xmlns:a16="http://schemas.microsoft.com/office/drawing/2014/main" val="10000"/>
                  </a:ext>
                </a:extLst>
              </a:tr>
              <a:tr h="474812">
                <a:tc gridSpan="2">
                  <a:txBody>
                    <a:bodyPr/>
                    <a:lstStyle/>
                    <a:p>
                      <a:r>
                        <a:rPr lang="cs-CZ">
                          <a:solidFill>
                            <a:srgbClr val="003F7E"/>
                          </a:solidFill>
                          <a:latin typeface="Arial" panose="020B0604020202020204" pitchFamily="34" charset="0"/>
                          <a:cs typeface="Arial" panose="020B0604020202020204" pitchFamily="34" charset="0"/>
                        </a:rPr>
                        <a:t>Ve prospěch obce (nabytí práva obcí)</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1"/>
                  </a:ext>
                </a:extLst>
              </a:tr>
              <a:tr h="33771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tc>
                <a:extLst>
                  <a:ext uri="{0D108BD9-81ED-4DB2-BD59-A6C34878D82A}">
                    <a16:rowId xmlns:a16="http://schemas.microsoft.com/office/drawing/2014/main" val="10002"/>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a:t>
                      </a:r>
                      <a:r>
                        <a:rPr lang="cs-CZ" baseline="0">
                          <a:solidFill>
                            <a:srgbClr val="003F7E"/>
                          </a:solidFill>
                          <a:latin typeface="Arial" panose="020B0604020202020204" pitchFamily="34" charset="0"/>
                          <a:cs typeface="Arial" panose="020B0604020202020204" pitchFamily="34" charset="0"/>
                        </a:rPr>
                        <a:t> orgán</a:t>
                      </a:r>
                      <a:endParaRPr lang="cs-CZ">
                        <a:solidFill>
                          <a:srgbClr val="003F7E"/>
                        </a:solidFill>
                        <a:latin typeface="Arial" panose="020B0604020202020204" pitchFamily="34" charset="0"/>
                        <a:cs typeface="Arial" panose="020B0604020202020204" pitchFamily="34" charset="0"/>
                      </a:endParaRPr>
                    </a:p>
                  </a:txBody>
                  <a:tcPr>
                    <a:solidFill>
                      <a:srgbClr val="CD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Rada</a:t>
                      </a:r>
                      <a:r>
                        <a:rPr lang="cs-CZ" baseline="0">
                          <a:solidFill>
                            <a:srgbClr val="003F7E"/>
                          </a:solidFill>
                          <a:latin typeface="Arial" panose="020B0604020202020204" pitchFamily="34" charset="0"/>
                          <a:cs typeface="Arial" panose="020B0604020202020204" pitchFamily="34" charset="0"/>
                        </a:rPr>
                        <a:t> v nevyhrazené pravomoci </a:t>
                      </a:r>
                      <a:br>
                        <a:rPr lang="cs-CZ" baseline="0">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102 odst. 3)</a:t>
                      </a:r>
                    </a:p>
                  </a:txBody>
                  <a:tcPr/>
                </a:tc>
                <a:extLst>
                  <a:ext uri="{0D108BD9-81ED-4DB2-BD59-A6C34878D82A}">
                    <a16:rowId xmlns:a16="http://schemas.microsoft.com/office/drawing/2014/main" val="10003"/>
                  </a:ext>
                </a:extLst>
              </a:tr>
              <a:tr h="561662">
                <a:tc gridSpan="2">
                  <a:txBody>
                    <a:bodyPr/>
                    <a:lstStyle/>
                    <a:p>
                      <a:r>
                        <a:rPr lang="cs-CZ">
                          <a:solidFill>
                            <a:srgbClr val="003F7E"/>
                          </a:solidFill>
                          <a:latin typeface="Arial" panose="020B0604020202020204" pitchFamily="34" charset="0"/>
                          <a:cs typeface="Arial" panose="020B0604020202020204" pitchFamily="34" charset="0"/>
                        </a:rPr>
                        <a:t>K tíži obce (zatížení obecního pozemku)</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4"/>
                  </a:ext>
                </a:extLst>
              </a:tr>
              <a:tr h="34622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solidFill>
                      <a:srgbClr val="E8E8F6"/>
                    </a:solidFill>
                  </a:tcPr>
                </a:tc>
                <a:extLst>
                  <a:ext uri="{0D108BD9-81ED-4DB2-BD59-A6C34878D82A}">
                    <a16:rowId xmlns:a16="http://schemas.microsoft.com/office/drawing/2014/main" val="10005"/>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r>
                        <a:rPr lang="cs-CZ">
                          <a:solidFill>
                            <a:srgbClr val="003F7E"/>
                          </a:solidFill>
                          <a:latin typeface="Arial" panose="020B0604020202020204" pitchFamily="34" charset="0"/>
                          <a:cs typeface="Arial" panose="020B0604020202020204" pitchFamily="34" charset="0"/>
                        </a:rPr>
                        <a:t>Rada v nevyhrazené pravomoci </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102 odst. 3)</a:t>
                      </a:r>
                    </a:p>
                  </a:txBody>
                  <a:tcPr>
                    <a:solidFill>
                      <a:srgbClr val="CDCDE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86313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ulka 4"/>
          <p:cNvGraphicFramePr>
            <a:graphicFrameLocks noGrp="1"/>
          </p:cNvGraphicFramePr>
          <p:nvPr/>
        </p:nvGraphicFramePr>
        <p:xfrm>
          <a:off x="533400" y="1705009"/>
          <a:ext cx="7924800" cy="4825674"/>
        </p:xfrm>
        <a:graphic>
          <a:graphicData uri="http://schemas.openxmlformats.org/drawingml/2006/table">
            <a:tbl>
              <a:tblPr firstRow="1" bandRow="1">
                <a:tableStyleId>{21E4AEA4-8DFA-4A89-87EB-49C32662AFE0}</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61662">
                <a:tc gridSpan="2">
                  <a:txBody>
                    <a:bodyPr/>
                    <a:lstStyle/>
                    <a:p>
                      <a:r>
                        <a:rPr lang="cs-CZ">
                          <a:latin typeface="Arial" panose="020B0604020202020204" pitchFamily="34" charset="0"/>
                          <a:cs typeface="Arial" panose="020B0604020202020204" pitchFamily="34" charset="0"/>
                        </a:rPr>
                        <a:t>Zástavní právo</a:t>
                      </a:r>
                    </a:p>
                  </a:txBody>
                  <a:tcPr/>
                </a:tc>
                <a:tc hMerge="1">
                  <a:txBody>
                    <a:bodyPr/>
                    <a:lstStyle/>
                    <a:p>
                      <a:endParaRPr lang="cs-CZ"/>
                    </a:p>
                  </a:txBody>
                  <a:tcPr/>
                </a:tc>
                <a:extLst>
                  <a:ext uri="{0D108BD9-81ED-4DB2-BD59-A6C34878D82A}">
                    <a16:rowId xmlns:a16="http://schemas.microsoft.com/office/drawing/2014/main" val="10000"/>
                  </a:ext>
                </a:extLst>
              </a:tr>
              <a:tr h="474812">
                <a:tc gridSpan="2">
                  <a:txBody>
                    <a:bodyPr/>
                    <a:lstStyle/>
                    <a:p>
                      <a:r>
                        <a:rPr lang="cs-CZ">
                          <a:solidFill>
                            <a:srgbClr val="003F7E"/>
                          </a:solidFill>
                          <a:latin typeface="Arial" panose="020B0604020202020204" pitchFamily="34" charset="0"/>
                          <a:cs typeface="Arial" panose="020B0604020202020204" pitchFamily="34" charset="0"/>
                        </a:rPr>
                        <a:t>Ve prospěch obce (nabytí práva obcí)</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1"/>
                  </a:ext>
                </a:extLst>
              </a:tr>
              <a:tr h="33771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tc>
                <a:extLst>
                  <a:ext uri="{0D108BD9-81ED-4DB2-BD59-A6C34878D82A}">
                    <a16:rowId xmlns:a16="http://schemas.microsoft.com/office/drawing/2014/main" val="10002"/>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a:t>
                      </a:r>
                      <a:r>
                        <a:rPr lang="cs-CZ" baseline="0">
                          <a:solidFill>
                            <a:srgbClr val="003F7E"/>
                          </a:solidFill>
                          <a:latin typeface="Arial" panose="020B0604020202020204" pitchFamily="34" charset="0"/>
                          <a:cs typeface="Arial" panose="020B0604020202020204" pitchFamily="34" charset="0"/>
                        </a:rPr>
                        <a:t> orgán</a:t>
                      </a:r>
                      <a:endParaRPr lang="cs-CZ">
                        <a:solidFill>
                          <a:srgbClr val="003F7E"/>
                        </a:solidFill>
                        <a:latin typeface="Arial" panose="020B0604020202020204" pitchFamily="34" charset="0"/>
                        <a:cs typeface="Arial" panose="020B0604020202020204" pitchFamily="34" charset="0"/>
                      </a:endParaRPr>
                    </a:p>
                  </a:txBody>
                  <a:tcPr>
                    <a:solidFill>
                      <a:srgbClr val="CD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Rada</a:t>
                      </a:r>
                      <a:r>
                        <a:rPr lang="cs-CZ" baseline="0">
                          <a:solidFill>
                            <a:srgbClr val="003F7E"/>
                          </a:solidFill>
                          <a:latin typeface="Arial" panose="020B0604020202020204" pitchFamily="34" charset="0"/>
                          <a:cs typeface="Arial" panose="020B0604020202020204" pitchFamily="34" charset="0"/>
                        </a:rPr>
                        <a:t> v nevyhrazené pravomoci </a:t>
                      </a:r>
                      <a:br>
                        <a:rPr lang="cs-CZ" baseline="0">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102 odst. 3)</a:t>
                      </a:r>
                    </a:p>
                  </a:txBody>
                  <a:tcPr/>
                </a:tc>
                <a:extLst>
                  <a:ext uri="{0D108BD9-81ED-4DB2-BD59-A6C34878D82A}">
                    <a16:rowId xmlns:a16="http://schemas.microsoft.com/office/drawing/2014/main" val="10003"/>
                  </a:ext>
                </a:extLst>
              </a:tr>
              <a:tr h="561662">
                <a:tc gridSpan="2">
                  <a:txBody>
                    <a:bodyPr/>
                    <a:lstStyle/>
                    <a:p>
                      <a:r>
                        <a:rPr lang="cs-CZ">
                          <a:solidFill>
                            <a:srgbClr val="003F7E"/>
                          </a:solidFill>
                          <a:latin typeface="Arial" panose="020B0604020202020204" pitchFamily="34" charset="0"/>
                          <a:cs typeface="Arial" panose="020B0604020202020204" pitchFamily="34" charset="0"/>
                        </a:rPr>
                        <a:t>K tíži obce (zatížení obecního pozemku)</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4"/>
                  </a:ext>
                </a:extLst>
              </a:tr>
              <a:tr h="346220">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Ne</a:t>
                      </a:r>
                    </a:p>
                  </a:txBody>
                  <a:tcPr>
                    <a:solidFill>
                      <a:srgbClr val="E8E8F6"/>
                    </a:solidFill>
                  </a:tcPr>
                </a:tc>
                <a:extLst>
                  <a:ext uri="{0D108BD9-81ED-4DB2-BD59-A6C34878D82A}">
                    <a16:rowId xmlns:a16="http://schemas.microsoft.com/office/drawing/2014/main" val="10005"/>
                  </a:ext>
                </a:extLst>
              </a:tr>
              <a:tr h="1248009">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k)</a:t>
                      </a:r>
                    </a:p>
                  </a:txBody>
                  <a:tcPr>
                    <a:solidFill>
                      <a:srgbClr val="CDCDE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80845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endParaRPr lang="cs-CZ" altLang="cs-CZ" sz="2800" b="1">
              <a:solidFill>
                <a:srgbClr val="003F7E"/>
              </a:solidFill>
              <a:latin typeface="Tahoma" panose="020B0604030504040204" pitchFamily="34" charset="0"/>
              <a:cs typeface="Tahoma" panose="020B0604030504040204" pitchFamily="34" charset="0"/>
            </a:endParaRPr>
          </a:p>
        </p:txBody>
      </p:sp>
      <p:sp>
        <p:nvSpPr>
          <p:cNvPr id="8195" name="Rectangle 3"/>
          <p:cNvSpPr>
            <a:spLocks noGrp="1" noChangeArrowheads="1"/>
          </p:cNvSpPr>
          <p:nvPr>
            <p:ph type="body" sz="half" idx="2"/>
          </p:nvPr>
        </p:nvSpPr>
        <p:spPr>
          <a:xfrm>
            <a:off x="533400" y="1752600"/>
            <a:ext cx="7924800" cy="4700588"/>
          </a:xfrm>
        </p:spPr>
        <p:txBody>
          <a:bodyPr>
            <a:normAutofit/>
          </a:bodyPr>
          <a:lstStyle/>
          <a:p>
            <a:pPr algn="just" eaLnBrk="1" hangingPunct="1"/>
            <a:endParaRPr lang="cs-CZ" altLang="cs-CZ" sz="2000">
              <a:solidFill>
                <a:srgbClr val="003F7E"/>
              </a:solidFill>
              <a:latin typeface="Arial" panose="020B0604020202020204" pitchFamily="34" charset="0"/>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ulka 2"/>
          <p:cNvGraphicFramePr>
            <a:graphicFrameLocks noGrp="1"/>
          </p:cNvGraphicFramePr>
          <p:nvPr/>
        </p:nvGraphicFramePr>
        <p:xfrm>
          <a:off x="283332" y="457200"/>
          <a:ext cx="8424936" cy="5995671"/>
        </p:xfrm>
        <a:graphic>
          <a:graphicData uri="http://schemas.openxmlformats.org/drawingml/2006/table">
            <a:tbl>
              <a:tblPr firstRow="1" bandRow="1">
                <a:tableStyleId>{21E4AEA4-8DFA-4A89-87EB-49C32662AFE0}</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278988">
                <a:tc gridSpan="2">
                  <a:txBody>
                    <a:bodyPr/>
                    <a:lstStyle/>
                    <a:p>
                      <a:r>
                        <a:rPr lang="cs-CZ">
                          <a:latin typeface="Arial" panose="020B0604020202020204" pitchFamily="34" charset="0"/>
                          <a:cs typeface="Arial" panose="020B0604020202020204" pitchFamily="34" charset="0"/>
                        </a:rPr>
                        <a:t>Právo</a:t>
                      </a:r>
                      <a:r>
                        <a:rPr lang="cs-CZ" baseline="0">
                          <a:latin typeface="Arial" panose="020B0604020202020204" pitchFamily="34" charset="0"/>
                          <a:cs typeface="Arial" panose="020B0604020202020204" pitchFamily="34" charset="0"/>
                        </a:rPr>
                        <a:t> stavby</a:t>
                      </a:r>
                      <a:endParaRPr lang="cs-CZ">
                        <a:latin typeface="Arial" panose="020B0604020202020204" pitchFamily="34" charset="0"/>
                        <a:cs typeface="Arial" panose="020B0604020202020204" pitchFamily="34" charset="0"/>
                      </a:endParaRPr>
                    </a:p>
                  </a:txBody>
                  <a:tcPr/>
                </a:tc>
                <a:tc hMerge="1">
                  <a:txBody>
                    <a:bodyPr/>
                    <a:lstStyle/>
                    <a:p>
                      <a:endParaRPr lang="cs-CZ"/>
                    </a:p>
                  </a:txBody>
                  <a:tcPr/>
                </a:tc>
                <a:extLst>
                  <a:ext uri="{0D108BD9-81ED-4DB2-BD59-A6C34878D82A}">
                    <a16:rowId xmlns:a16="http://schemas.microsoft.com/office/drawing/2014/main" val="10000"/>
                  </a:ext>
                </a:extLst>
              </a:tr>
              <a:tr h="278988">
                <a:tc gridSpan="2">
                  <a:txBody>
                    <a:bodyPr/>
                    <a:lstStyle/>
                    <a:p>
                      <a:r>
                        <a:rPr lang="cs-CZ">
                          <a:solidFill>
                            <a:srgbClr val="003F7E"/>
                          </a:solidFill>
                          <a:latin typeface="Arial" panose="020B0604020202020204" pitchFamily="34" charset="0"/>
                          <a:cs typeface="Arial" panose="020B0604020202020204" pitchFamily="34" charset="0"/>
                        </a:rPr>
                        <a:t>Smluvní zřízení ve prospěch</a:t>
                      </a:r>
                      <a:r>
                        <a:rPr lang="cs-CZ" baseline="0">
                          <a:solidFill>
                            <a:srgbClr val="003F7E"/>
                          </a:solidFill>
                          <a:latin typeface="Arial" panose="020B0604020202020204" pitchFamily="34" charset="0"/>
                          <a:cs typeface="Arial" panose="020B0604020202020204" pitchFamily="34" charset="0"/>
                        </a:rPr>
                        <a:t> obce (k cizímu pozemku)</a:t>
                      </a:r>
                      <a:endParaRPr lang="cs-CZ">
                        <a:solidFill>
                          <a:srgbClr val="003F7E"/>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1"/>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tc>
                <a:tc>
                  <a:txBody>
                    <a:bodyPr/>
                    <a:lstStyle/>
                    <a:p>
                      <a:r>
                        <a:rPr lang="cs-CZ">
                          <a:solidFill>
                            <a:srgbClr val="003F7E"/>
                          </a:solidFill>
                          <a:latin typeface="Arial" panose="020B0604020202020204" pitchFamily="34" charset="0"/>
                          <a:cs typeface="Arial" panose="020B0604020202020204" pitchFamily="34" charset="0"/>
                        </a:rPr>
                        <a:t>Ne</a:t>
                      </a:r>
                    </a:p>
                  </a:txBody>
                  <a:tcPr/>
                </a:tc>
                <a:extLst>
                  <a:ext uri="{0D108BD9-81ED-4DB2-BD59-A6C34878D82A}">
                    <a16:rowId xmlns:a16="http://schemas.microsoft.com/office/drawing/2014/main" val="10002"/>
                  </a:ext>
                </a:extLst>
              </a:tr>
              <a:tr h="687917">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m)</a:t>
                      </a:r>
                    </a:p>
                  </a:txBody>
                  <a:tcPr/>
                </a:tc>
                <a:extLst>
                  <a:ext uri="{0D108BD9-81ED-4DB2-BD59-A6C34878D82A}">
                    <a16:rowId xmlns:a16="http://schemas.microsoft.com/office/drawing/2014/main" val="10003"/>
                  </a:ext>
                </a:extLst>
              </a:tr>
              <a:tr h="278988">
                <a:tc gridSpan="2">
                  <a:txBody>
                    <a:bodyPr/>
                    <a:lstStyle/>
                    <a:p>
                      <a:r>
                        <a:rPr lang="cs-CZ">
                          <a:solidFill>
                            <a:srgbClr val="003F7E"/>
                          </a:solidFill>
                          <a:latin typeface="Arial" panose="020B0604020202020204" pitchFamily="34" charset="0"/>
                          <a:cs typeface="Arial" panose="020B0604020202020204" pitchFamily="34" charset="0"/>
                        </a:rPr>
                        <a:t>Zřízení k tíži obce (zatížení obecního pozemku)</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4"/>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Ano</a:t>
                      </a:r>
                    </a:p>
                  </a:txBody>
                  <a:tcPr>
                    <a:solidFill>
                      <a:srgbClr val="E8E8F6"/>
                    </a:solidFill>
                  </a:tcPr>
                </a:tc>
                <a:extLst>
                  <a:ext uri="{0D108BD9-81ED-4DB2-BD59-A6C34878D82A}">
                    <a16:rowId xmlns:a16="http://schemas.microsoft.com/office/drawing/2014/main" val="10005"/>
                  </a:ext>
                </a:extLst>
              </a:tr>
              <a:tr h="687917">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m)</a:t>
                      </a:r>
                    </a:p>
                  </a:txBody>
                  <a:tcPr>
                    <a:solidFill>
                      <a:srgbClr val="CDCDEC"/>
                    </a:solidFill>
                  </a:tcPr>
                </a:tc>
                <a:extLst>
                  <a:ext uri="{0D108BD9-81ED-4DB2-BD59-A6C34878D82A}">
                    <a16:rowId xmlns:a16="http://schemas.microsoft.com/office/drawing/2014/main" val="10006"/>
                  </a:ext>
                </a:extLst>
              </a:tr>
              <a:tr h="278988">
                <a:tc gridSpan="2">
                  <a:txBody>
                    <a:bodyPr/>
                    <a:lstStyle/>
                    <a:p>
                      <a:r>
                        <a:rPr lang="cs-CZ">
                          <a:solidFill>
                            <a:srgbClr val="003F7E"/>
                          </a:solidFill>
                          <a:latin typeface="Arial" panose="020B0604020202020204" pitchFamily="34" charset="0"/>
                          <a:cs typeface="Arial" panose="020B0604020202020204" pitchFamily="34" charset="0"/>
                        </a:rPr>
                        <a:t>Převod práva stavby obcí (prodej, směna, darování)</a:t>
                      </a: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07"/>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tc>
                <a:tc>
                  <a:txBody>
                    <a:bodyPr/>
                    <a:lstStyle/>
                    <a:p>
                      <a:r>
                        <a:rPr lang="cs-CZ">
                          <a:solidFill>
                            <a:srgbClr val="003F7E"/>
                          </a:solidFill>
                          <a:latin typeface="Arial" panose="020B0604020202020204" pitchFamily="34" charset="0"/>
                          <a:cs typeface="Arial" panose="020B0604020202020204" pitchFamily="34" charset="0"/>
                        </a:rPr>
                        <a:t>Ano</a:t>
                      </a:r>
                    </a:p>
                  </a:txBody>
                  <a:tcPr/>
                </a:tc>
                <a:extLst>
                  <a:ext uri="{0D108BD9-81ED-4DB2-BD59-A6C34878D82A}">
                    <a16:rowId xmlns:a16="http://schemas.microsoft.com/office/drawing/2014/main" val="10008"/>
                  </a:ext>
                </a:extLst>
              </a:tr>
              <a:tr h="687917">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solidFill>
                            <a:srgbClr val="003F7E"/>
                          </a:solidFill>
                          <a:latin typeface="Arial" panose="020B0604020202020204" pitchFamily="34" charset="0"/>
                          <a:cs typeface="Arial" panose="020B0604020202020204" pitchFamily="34" charset="0"/>
                        </a:rPr>
                        <a:t>Zastupitelstvo ve vyhrazené</a:t>
                      </a:r>
                      <a:r>
                        <a:rPr lang="cs-CZ" baseline="0">
                          <a:solidFill>
                            <a:srgbClr val="003F7E"/>
                          </a:solidFill>
                          <a:latin typeface="Arial" panose="020B0604020202020204" pitchFamily="34" charset="0"/>
                          <a:cs typeface="Arial" panose="020B0604020202020204" pitchFamily="34" charset="0"/>
                        </a:rPr>
                        <a:t> pravomoci</a:t>
                      </a:r>
                      <a:br>
                        <a:rPr lang="cs-CZ">
                          <a:solidFill>
                            <a:srgbClr val="003F7E"/>
                          </a:solidFill>
                          <a:latin typeface="Arial" panose="020B0604020202020204" pitchFamily="34" charset="0"/>
                          <a:cs typeface="Arial" panose="020B0604020202020204" pitchFamily="34" charset="0"/>
                        </a:rPr>
                      </a:br>
                      <a:r>
                        <a:rPr lang="cs-CZ">
                          <a:solidFill>
                            <a:srgbClr val="003F7E"/>
                          </a:solidFill>
                          <a:latin typeface="Arial" panose="020B0604020202020204" pitchFamily="34" charset="0"/>
                          <a:cs typeface="Arial" panose="020B0604020202020204" pitchFamily="34" charset="0"/>
                        </a:rPr>
                        <a:t>(§ 85 písm. m)</a:t>
                      </a:r>
                    </a:p>
                  </a:txBody>
                  <a:tcPr/>
                </a:tc>
                <a:extLst>
                  <a:ext uri="{0D108BD9-81ED-4DB2-BD59-A6C34878D82A}">
                    <a16:rowId xmlns:a16="http://schemas.microsoft.com/office/drawing/2014/main" val="10009"/>
                  </a:ext>
                </a:extLst>
              </a:tr>
              <a:tr h="278988">
                <a:tc gridSpan="2">
                  <a:txBody>
                    <a:bodyPr/>
                    <a:lstStyle/>
                    <a:p>
                      <a:r>
                        <a:rPr lang="cs-CZ">
                          <a:solidFill>
                            <a:srgbClr val="003F7E"/>
                          </a:solidFill>
                          <a:latin typeface="Arial" panose="020B0604020202020204" pitchFamily="34" charset="0"/>
                          <a:cs typeface="Arial" panose="020B0604020202020204" pitchFamily="34" charset="0"/>
                        </a:rPr>
                        <a:t>Pronájem</a:t>
                      </a:r>
                      <a:r>
                        <a:rPr lang="cs-CZ" baseline="0">
                          <a:solidFill>
                            <a:srgbClr val="003F7E"/>
                          </a:solidFill>
                          <a:latin typeface="Arial" panose="020B0604020202020204" pitchFamily="34" charset="0"/>
                          <a:cs typeface="Arial" panose="020B0604020202020204" pitchFamily="34" charset="0"/>
                        </a:rPr>
                        <a:t> (výpůjčka) práva stavby obcí</a:t>
                      </a:r>
                      <a:endParaRPr lang="cs-CZ">
                        <a:solidFill>
                          <a:srgbClr val="003F7E"/>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cs-CZ"/>
                    </a:p>
                  </a:txBody>
                  <a:tcPr/>
                </a:tc>
                <a:extLst>
                  <a:ext uri="{0D108BD9-81ED-4DB2-BD59-A6C34878D82A}">
                    <a16:rowId xmlns:a16="http://schemas.microsoft.com/office/drawing/2014/main" val="10010"/>
                  </a:ext>
                </a:extLst>
              </a:tr>
              <a:tr h="278988">
                <a:tc>
                  <a:txBody>
                    <a:bodyPr/>
                    <a:lstStyle/>
                    <a:p>
                      <a:r>
                        <a:rPr lang="cs-CZ">
                          <a:solidFill>
                            <a:srgbClr val="003F7E"/>
                          </a:solidFill>
                          <a:latin typeface="Arial" panose="020B0604020202020204" pitchFamily="34" charset="0"/>
                          <a:cs typeface="Arial" panose="020B0604020202020204" pitchFamily="34" charset="0"/>
                        </a:rPr>
                        <a:t>Záměr</a:t>
                      </a:r>
                    </a:p>
                  </a:txBody>
                  <a:tcPr>
                    <a:solidFill>
                      <a:srgbClr val="E8E8F6"/>
                    </a:solidFill>
                  </a:tcPr>
                </a:tc>
                <a:tc>
                  <a:txBody>
                    <a:bodyPr/>
                    <a:lstStyle/>
                    <a:p>
                      <a:r>
                        <a:rPr lang="cs-CZ">
                          <a:solidFill>
                            <a:srgbClr val="003F7E"/>
                          </a:solidFill>
                          <a:latin typeface="Arial" panose="020B0604020202020204" pitchFamily="34" charset="0"/>
                          <a:cs typeface="Arial" panose="020B0604020202020204" pitchFamily="34" charset="0"/>
                        </a:rPr>
                        <a:t>Ano</a:t>
                      </a:r>
                    </a:p>
                  </a:txBody>
                  <a:tcPr>
                    <a:solidFill>
                      <a:srgbClr val="E8E8F6"/>
                    </a:solidFill>
                  </a:tcPr>
                </a:tc>
                <a:extLst>
                  <a:ext uri="{0D108BD9-81ED-4DB2-BD59-A6C34878D82A}">
                    <a16:rowId xmlns:a16="http://schemas.microsoft.com/office/drawing/2014/main" val="10011"/>
                  </a:ext>
                </a:extLst>
              </a:tr>
              <a:tr h="481542">
                <a:tc>
                  <a:txBody>
                    <a:bodyPr/>
                    <a:lstStyle/>
                    <a:p>
                      <a:r>
                        <a:rPr lang="cs-CZ">
                          <a:solidFill>
                            <a:srgbClr val="003F7E"/>
                          </a:solidFill>
                          <a:latin typeface="Arial" panose="020B0604020202020204" pitchFamily="34" charset="0"/>
                          <a:cs typeface="Arial" panose="020B0604020202020204" pitchFamily="34" charset="0"/>
                        </a:rPr>
                        <a:t>Příslušný orgán</a:t>
                      </a:r>
                    </a:p>
                  </a:txBody>
                  <a:tcPr>
                    <a:solidFill>
                      <a:srgbClr val="CDCDEC"/>
                    </a:solidFill>
                  </a:tcPr>
                </a:tc>
                <a:tc>
                  <a:txBody>
                    <a:bodyPr/>
                    <a:lstStyle/>
                    <a:p>
                      <a:r>
                        <a:rPr lang="cs-CZ">
                          <a:solidFill>
                            <a:srgbClr val="003F7E"/>
                          </a:solidFill>
                          <a:latin typeface="Arial" panose="020B0604020202020204" pitchFamily="34" charset="0"/>
                          <a:cs typeface="Arial" panose="020B0604020202020204" pitchFamily="34" charset="0"/>
                        </a:rPr>
                        <a:t>Rada v nevyhrazené pravomoci (§102 odst.</a:t>
                      </a:r>
                      <a:r>
                        <a:rPr lang="cs-CZ" baseline="0">
                          <a:solidFill>
                            <a:srgbClr val="003F7E"/>
                          </a:solidFill>
                          <a:latin typeface="Arial" panose="020B0604020202020204" pitchFamily="34" charset="0"/>
                          <a:cs typeface="Arial" panose="020B0604020202020204" pitchFamily="34" charset="0"/>
                        </a:rPr>
                        <a:t> 3)</a:t>
                      </a:r>
                      <a:endParaRPr lang="cs-CZ">
                        <a:solidFill>
                          <a:srgbClr val="003F7E"/>
                        </a:solidFill>
                        <a:latin typeface="Arial" panose="020B0604020202020204" pitchFamily="34" charset="0"/>
                        <a:cs typeface="Arial" panose="020B0604020202020204" pitchFamily="34" charset="0"/>
                      </a:endParaRPr>
                    </a:p>
                  </a:txBody>
                  <a:tcPr>
                    <a:solidFill>
                      <a:srgbClr val="CDCDEC"/>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745618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4000" b="1">
                <a:solidFill>
                  <a:srgbClr val="003F7E"/>
                </a:solidFill>
              </a:rPr>
              <a:t>Veřejné finance</a:t>
            </a:r>
          </a:p>
        </p:txBody>
      </p:sp>
      <p:sp>
        <p:nvSpPr>
          <p:cNvPr id="3" name="Zástupný symbol pro text 2"/>
          <p:cNvSpPr>
            <a:spLocks noGrp="1"/>
          </p:cNvSpPr>
          <p:nvPr>
            <p:ph type="body" idx="1"/>
          </p:nvPr>
        </p:nvSpPr>
        <p:spPr/>
        <p:txBody>
          <a:bodyPr/>
          <a:lstStyle/>
          <a:p>
            <a:endParaRPr lang="cs-CZ"/>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510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609600"/>
            <a:ext cx="5562600" cy="1090613"/>
          </a:xfrm>
        </p:spPr>
        <p:txBody>
          <a:bodyPr/>
          <a:lstStyle/>
          <a:p>
            <a:pPr eaLnBrk="1" hangingPunct="1"/>
            <a:r>
              <a:rPr lang="cs-CZ" altLang="cs-CZ" sz="2800" b="1">
                <a:solidFill>
                  <a:srgbClr val="003F7E"/>
                </a:solidFill>
                <a:latin typeface="Tahoma" panose="020B0604030504040204" pitchFamily="34" charset="0"/>
                <a:cs typeface="Tahoma" panose="020B0604030504040204" pitchFamily="34" charset="0"/>
              </a:rPr>
              <a:t>Rozpočet obce</a:t>
            </a:r>
          </a:p>
        </p:txBody>
      </p:sp>
      <p:sp>
        <p:nvSpPr>
          <p:cNvPr id="8195" name="Rectangle 3"/>
          <p:cNvSpPr>
            <a:spLocks noGrp="1" noChangeArrowheads="1"/>
          </p:cNvSpPr>
          <p:nvPr>
            <p:ph type="body" sz="half" idx="2"/>
          </p:nvPr>
        </p:nvSpPr>
        <p:spPr>
          <a:xfrm>
            <a:off x="533400" y="1752600"/>
            <a:ext cx="7924800" cy="4700588"/>
          </a:xfrm>
        </p:spPr>
        <p:txBody>
          <a:bodyPr>
            <a:normAutofit fontScale="92500" lnSpcReduction="20000"/>
          </a:bodyPr>
          <a:lstStyle/>
          <a:p>
            <a:pPr algn="just" eaLnBrk="1" hangingPunct="1"/>
            <a:r>
              <a:rPr lang="cs-CZ" altLang="cs-CZ" sz="2000">
                <a:solidFill>
                  <a:srgbClr val="003F7E"/>
                </a:solidFill>
              </a:rPr>
              <a:t>Zákon č. 250/2000 Sb., o rozpočtových pravidlech územních rozpočtů, ve znění pozdějších předpisů</a:t>
            </a:r>
          </a:p>
          <a:p>
            <a:pPr algn="just" eaLnBrk="1" hangingPunct="1"/>
            <a:r>
              <a:rPr lang="cs-CZ" altLang="cs-CZ" sz="2000">
                <a:solidFill>
                  <a:srgbClr val="003F7E"/>
                </a:solidFill>
              </a:rPr>
              <a:t>Každá obec hospodaří dle schváleného rozpočtu, který schvaluje zastupitelstvo obce</a:t>
            </a:r>
          </a:p>
          <a:p>
            <a:pPr algn="just" eaLnBrk="1" hangingPunct="1"/>
            <a:r>
              <a:rPr lang="cs-CZ" altLang="cs-CZ" sz="2000">
                <a:solidFill>
                  <a:srgbClr val="003F7E"/>
                </a:solidFill>
              </a:rPr>
              <a:t>Po skončení kalendářního roku je sestavován závěrečný účet (schvaluje zastupitelstvo obce)</a:t>
            </a:r>
          </a:p>
          <a:p>
            <a:pPr algn="just" eaLnBrk="1" hangingPunct="1"/>
            <a:r>
              <a:rPr lang="cs-CZ" altLang="cs-CZ" sz="2000">
                <a:solidFill>
                  <a:srgbClr val="003F7E"/>
                </a:solidFill>
              </a:rPr>
              <a:t>Dále je sestavován střednědobý rozpočtový výhled (schvaluje zastupitelstvo obce)</a:t>
            </a:r>
          </a:p>
          <a:p>
            <a:pPr algn="just" eaLnBrk="1" hangingPunct="1"/>
            <a:endParaRPr lang="cs-CZ" altLang="cs-CZ" sz="2000">
              <a:solidFill>
                <a:srgbClr val="003F7E"/>
              </a:solidFill>
            </a:endParaRPr>
          </a:p>
          <a:p>
            <a:pPr algn="just" eaLnBrk="1" hangingPunct="1"/>
            <a:r>
              <a:rPr lang="cs-CZ" altLang="cs-CZ" sz="2000" b="1">
                <a:solidFill>
                  <a:srgbClr val="003F7E"/>
                </a:solidFill>
              </a:rPr>
              <a:t>Rozpočtové příjmy</a:t>
            </a:r>
            <a:r>
              <a:rPr lang="cs-CZ" altLang="cs-CZ" sz="2000">
                <a:solidFill>
                  <a:srgbClr val="003F7E"/>
                </a:solidFill>
              </a:rPr>
              <a:t>- příjmy rozpočtu tvoří příjmy z rozpočtového určení daní (obce dostávají část výnosů DPFO, DPPO, DPH, ... a celý výnos daně z nemovitých věcí), přijaté dary a dotace, výnosy z místních poplatků, výnosy z hospodaření obcí a dalších činností (pronájem nemovitostí), …</a:t>
            </a:r>
            <a:endParaRPr lang="cs-CZ" altLang="cs-CZ" sz="2000" b="1">
              <a:solidFill>
                <a:srgbClr val="003F7E"/>
              </a:solidFill>
            </a:endParaRPr>
          </a:p>
          <a:p>
            <a:pPr algn="just" eaLnBrk="1" hangingPunct="1"/>
            <a:r>
              <a:rPr lang="cs-CZ" altLang="cs-CZ" sz="2000" b="1">
                <a:solidFill>
                  <a:srgbClr val="003F7E"/>
                </a:solidFill>
              </a:rPr>
              <a:t>Rozpočtové výdaje</a:t>
            </a:r>
            <a:r>
              <a:rPr lang="cs-CZ" altLang="cs-CZ" sz="2000">
                <a:solidFill>
                  <a:srgbClr val="003F7E"/>
                </a:solidFill>
              </a:rPr>
              <a:t>- výdaje tvoří závazky ze zákonů, výdaje na výkon státní správy, výdaje na správu majetku, poskytnuté dotace, dary, …</a:t>
            </a:r>
            <a:endParaRPr lang="cs-CZ" altLang="cs-CZ" sz="2000" b="1">
              <a:solidFill>
                <a:srgbClr val="003F7E"/>
              </a:solidFill>
            </a:endParaRPr>
          </a:p>
        </p:txBody>
      </p:sp>
      <p:pic>
        <p:nvPicPr>
          <p:cNvPr id="8196" name="Picture 5" descr="U:\Zveřejněné materiály\dn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13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45630"/>
      </p:ext>
    </p:extLst>
  </p:cSld>
  <p:clrMapOvr>
    <a:masterClrMapping/>
  </p:clrMapOvr>
</p:sld>
</file>

<file path=ppt/theme/theme1.xml><?xml version="1.0" encoding="utf-8"?>
<a:theme xmlns:a="http://schemas.openxmlformats.org/drawingml/2006/main" name="Default Design">
  <a:themeElements>
    <a:clrScheme name="Vlastní 3">
      <a:dk1>
        <a:srgbClr val="1A377D"/>
      </a:dk1>
      <a:lt1>
        <a:srgbClr val="FFFFFF"/>
      </a:lt1>
      <a:dk2>
        <a:srgbClr val="1A377D"/>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lastní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100000"/>
          </a:lnSpc>
          <a:spcBef>
            <a:spcPct val="20000"/>
          </a:spcBef>
          <a:spcAft>
            <a:spcPct val="0"/>
          </a:spcAft>
          <a:buClrTx/>
          <a:buSzTx/>
          <a:buFontTx/>
          <a:buNone/>
          <a:tabLst/>
          <a:defRPr kumimoji="0" lang="cs-CZ" altLang="cs-CZ" sz="1000" b="0" i="0" u="none" strike="noStrike" cap="none" normalizeH="0" baseline="0" smtClean="0">
            <a:ln>
              <a:noFill/>
            </a:ln>
            <a:solidFill>
              <a:srgbClr val="003F7E"/>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100000"/>
          </a:lnSpc>
          <a:spcBef>
            <a:spcPct val="20000"/>
          </a:spcBef>
          <a:spcAft>
            <a:spcPct val="0"/>
          </a:spcAft>
          <a:buClrTx/>
          <a:buSzTx/>
          <a:buFontTx/>
          <a:buNone/>
          <a:tabLst/>
          <a:defRPr kumimoji="0" lang="cs-CZ" altLang="cs-CZ" sz="1000" b="0" i="0" u="none" strike="noStrike" cap="none" normalizeH="0" baseline="0" smtClean="0">
            <a:ln>
              <a:noFill/>
            </a:ln>
            <a:solidFill>
              <a:srgbClr val="003F7E"/>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14022</Words>
  <Application>Microsoft Office PowerPoint</Application>
  <PresentationFormat>Předvádění na obrazovce (4:3)</PresentationFormat>
  <Paragraphs>967</Paragraphs>
  <Slides>135</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135</vt:i4>
      </vt:variant>
    </vt:vector>
  </HeadingPairs>
  <TitlesOfParts>
    <vt:vector size="142" baseType="lpstr">
      <vt:lpstr>Arial</vt:lpstr>
      <vt:lpstr>Calibri</vt:lpstr>
      <vt:lpstr>Tahoma</vt:lpstr>
      <vt:lpstr>Times New Roman</vt:lpstr>
      <vt:lpstr>Wingdings</vt:lpstr>
      <vt:lpstr>Default Design</vt:lpstr>
      <vt:lpstr>Document</vt:lpstr>
      <vt:lpstr>Seminář pro členy zastupitelstev obcí</vt:lpstr>
      <vt:lpstr>Prezentace aplikace PowerPoint</vt:lpstr>
      <vt:lpstr>Program</vt:lpstr>
      <vt:lpstr>Prezentace aplikace PowerPoint</vt:lpstr>
      <vt:lpstr>Veřejná správa</vt:lpstr>
      <vt:lpstr>Územní samospráva v ČR</vt:lpstr>
      <vt:lpstr>Dělení obcí</vt:lpstr>
      <vt:lpstr>Prezentace aplikace PowerPoint</vt:lpstr>
      <vt:lpstr>Dělení obcí dle výkonu  státní správy</vt:lpstr>
      <vt:lpstr>Prezentace aplikace PowerPoint</vt:lpstr>
      <vt:lpstr>Občané obce</vt:lpstr>
      <vt:lpstr>Samostatná působnost obce</vt:lpstr>
      <vt:lpstr>Přenesená působnost obce</vt:lpstr>
      <vt:lpstr>Orgány obce</vt:lpstr>
      <vt:lpstr>Zastupitelstvo obce</vt:lpstr>
      <vt:lpstr>Práva zastupitele obce</vt:lpstr>
      <vt:lpstr>Odměňování členů zastupitelstev obcí</vt:lpstr>
      <vt:lpstr>Odměňování členů zastupitelstev obcí</vt:lpstr>
      <vt:lpstr>Odměňování členů zastupitelstev obcí</vt:lpstr>
      <vt:lpstr>Odměňování členů zastupitelstev obcí</vt:lpstr>
      <vt:lpstr>Odměňování členů zastupitelstev obcí</vt:lpstr>
      <vt:lpstr>Zastupitelstvo obce-  § 84 odst. 2 OZř</vt:lpstr>
      <vt:lpstr>Zastupitelstvo obce-  § 84 odst. 2 OZř</vt:lpstr>
      <vt:lpstr>Zastupitelstvo obce-  § 84 odst. 2 OZř</vt:lpstr>
      <vt:lpstr>Zastupitelstvo obce-  § 84 odst. 2 OZř</vt:lpstr>
      <vt:lpstr>Zastupitelstvo obce-  § 85 OZř</vt:lpstr>
      <vt:lpstr>Zastupitelstvo obce-  § 85 OZř</vt:lpstr>
      <vt:lpstr>Rada obce</vt:lpstr>
      <vt:lpstr>Rada obce- pravomoci</vt:lpstr>
      <vt:lpstr>Rada obce- pravomoci</vt:lpstr>
      <vt:lpstr>Přenesení pravomocí  rady na zastupitelstvo</vt:lpstr>
      <vt:lpstr>Rada obce</vt:lpstr>
      <vt:lpstr>Zvláštní orgány</vt:lpstr>
      <vt:lpstr>Starosta obce</vt:lpstr>
      <vt:lpstr>Pravomoci starosty</vt:lpstr>
      <vt:lpstr>Pravomoci starosty</vt:lpstr>
      <vt:lpstr>Obecní úřad</vt:lpstr>
      <vt:lpstr>Úřední hodiny</vt:lpstr>
      <vt:lpstr>Tajemník úřadu</vt:lpstr>
      <vt:lpstr>Označování dokumentů</vt:lpstr>
      <vt:lpstr>Razítko</vt:lpstr>
      <vt:lpstr>Úřední razítko</vt:lpstr>
      <vt:lpstr>Razítko obce</vt:lpstr>
      <vt:lpstr>Razítko úřadu</vt:lpstr>
      <vt:lpstr>Pracovněprávní vztahy</vt:lpstr>
      <vt:lpstr>Zákon o úřednících ÚSC</vt:lpstr>
      <vt:lpstr>Zákon o úřednících ÚSC</vt:lpstr>
      <vt:lpstr>Zákon o úřednících ÚSC – vzdělávání</vt:lpstr>
      <vt:lpstr>Poskytování informací</vt:lpstr>
      <vt:lpstr>Poskytování informací</vt:lpstr>
      <vt:lpstr>Důvody pro odmítnutí žádosti</vt:lpstr>
      <vt:lpstr>Právní předpisy obcí a kontrola</vt:lpstr>
      <vt:lpstr>Právní předpisy obce</vt:lpstr>
      <vt:lpstr>Právní předpisy obce</vt:lpstr>
      <vt:lpstr>Vydávání právních předpisů  a jejich kontrola</vt:lpstr>
      <vt:lpstr>Dozor a kontrola</vt:lpstr>
      <vt:lpstr>Právnické osoby obcí</vt:lpstr>
      <vt:lpstr>Dobrovolný svazek obcí</vt:lpstr>
      <vt:lpstr>Právnické osoby obcí</vt:lpstr>
      <vt:lpstr>Příspěvková organizace</vt:lpstr>
      <vt:lpstr>Výkon práv vůči právnickým osobám</vt:lpstr>
      <vt:lpstr>Veřejné opatrovnictví a veřejné sbírky</vt:lpstr>
      <vt:lpstr>Veřejné opatrovnictví</vt:lpstr>
      <vt:lpstr>Veřejné opatrovnictví</vt:lpstr>
      <vt:lpstr>Veřejné opatrovnictví</vt:lpstr>
      <vt:lpstr>Veřejné opatrovnictví</vt:lpstr>
      <vt:lpstr>Veřejné sbírky</vt:lpstr>
      <vt:lpstr>Veřejné sbírky</vt:lpstr>
      <vt:lpstr>Elektronická komunikace</vt:lpstr>
      <vt:lpstr>Datové schránky</vt:lpstr>
      <vt:lpstr>Elektronické podpisy</vt:lpstr>
      <vt:lpstr>Vidimace, legalizace, autorizovaná konverze</vt:lpstr>
      <vt:lpstr>Závazkové vztahy</vt:lpstr>
      <vt:lpstr>Smlouva </vt:lpstr>
      <vt:lpstr>Uzavírání smlouvy</vt:lpstr>
      <vt:lpstr>Smlouva</vt:lpstr>
      <vt:lpstr>Náležitosti smlouvy</vt:lpstr>
      <vt:lpstr>Smluvní typy</vt:lpstr>
      <vt:lpstr>Smlouvy o převodu nemovitostí (prodej, darování, směna)</vt:lpstr>
      <vt:lpstr>Smlouvy o převodu nemovitostí (prodej, darování, směna)</vt:lpstr>
      <vt:lpstr>Náležitosti záměru</vt:lpstr>
      <vt:lpstr>Adresný záměr</vt:lpstr>
      <vt:lpstr>Cena v místě a čase obvyklá</vt:lpstr>
      <vt:lpstr>Věcná břemena, právo stavby</vt:lpstr>
      <vt:lpstr>Smlouvy nájemní, pachtovní, výpůjčky, výprosa</vt:lpstr>
      <vt:lpstr>Obsah smluv</vt:lpstr>
      <vt:lpstr>Schvalování smluv kompetentními orgány</vt:lpstr>
      <vt:lpstr>Schvalování smluv kompetentními orgány</vt:lpstr>
      <vt:lpstr>Příklady smluv a jejich schválení příslušným orgánem</vt:lpstr>
      <vt:lpstr>Příklady smluv a jejich schválení příslušným orgánem</vt:lpstr>
      <vt:lpstr>Vnitřní směrnice o nakládání s majetkem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Veřejné finance</vt:lpstr>
      <vt:lpstr>Rozpočet obce</vt:lpstr>
      <vt:lpstr>Rozpočtový proces</vt:lpstr>
      <vt:lpstr>Rozpočtová opatření</vt:lpstr>
      <vt:lpstr>Výkaznictví</vt:lpstr>
      <vt:lpstr>Finanční transfery z rozpočtu</vt:lpstr>
      <vt:lpstr>Poskytování darů</vt:lpstr>
      <vt:lpstr>Poskytování dotací a NFV</vt:lpstr>
      <vt:lpstr>Poskytování dotací a NFV</vt:lpstr>
      <vt:lpstr>Poskytování dotací a NFV</vt:lpstr>
      <vt:lpstr>Veřejná podpora</vt:lpstr>
      <vt:lpstr>Veřejná podpora</vt:lpstr>
      <vt:lpstr>Kontrola ve veřejné správě</vt:lpstr>
      <vt:lpstr>Kontrola ve veřejné správě</vt:lpstr>
      <vt:lpstr>Finanční kontrola</vt:lpstr>
      <vt:lpstr>Vnitřní kontrolní systém</vt:lpstr>
      <vt:lpstr>Interní audit</vt:lpstr>
      <vt:lpstr>Přezkoumání hospodaření</vt:lpstr>
      <vt:lpstr>Kontrolní řád</vt:lpstr>
      <vt:lpstr>Kontrola dle OZř</vt:lpstr>
      <vt:lpstr>Střet zájmů</vt:lpstr>
      <vt:lpstr>Střet zájmů</vt:lpstr>
      <vt:lpstr>Volení veřejní funkcionáři</vt:lpstr>
      <vt:lpstr>Typy oznámení a registr oznámení</vt:lpstr>
      <vt:lpstr>Typy oznámení</vt:lpstr>
      <vt:lpstr>Typy oznámení</vt:lpstr>
      <vt:lpstr>Typy oznámení</vt:lpstr>
      <vt:lpstr>Podpůrný orgán</vt:lpstr>
      <vt:lpstr>Vyplňování oznámení</vt:lpstr>
      <vt:lpstr>Přestupky – střet zájmů</vt:lpstr>
      <vt:lpstr>Veřejné zakázky</vt:lpstr>
      <vt:lpstr>Veřejné zakázky</vt:lpstr>
      <vt:lpstr>Základní pojmy</vt:lpstr>
      <vt:lpstr>Základní pojmy</vt:lpstr>
      <vt:lpstr>Výjimky za zadávání</vt:lpstr>
      <vt:lpstr>Zakázka malého rozsahu</vt:lpstr>
      <vt:lpstr>Odkazy a zdroje:</vt:lpstr>
      <vt:lpstr>Prezentace aplikace PowerPoint</vt:lpstr>
    </vt:vector>
  </TitlesOfParts>
  <Company>KUJC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Mgr. Bohumír Mach</dc:creator>
  <cp:lastModifiedBy>Malý František</cp:lastModifiedBy>
  <cp:revision>26</cp:revision>
  <cp:lastPrinted>2022-06-08T11:31:37Z</cp:lastPrinted>
  <dcterms:created xsi:type="dcterms:W3CDTF">2010-02-05T10:36:31Z</dcterms:created>
  <dcterms:modified xsi:type="dcterms:W3CDTF">2022-11-18T06:40:09Z</dcterms:modified>
</cp:coreProperties>
</file>